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339" r:id="rId5"/>
    <p:sldId id="338" r:id="rId6"/>
    <p:sldId id="291" r:id="rId7"/>
    <p:sldId id="340" r:id="rId8"/>
    <p:sldId id="341" r:id="rId9"/>
    <p:sldId id="342" r:id="rId10"/>
    <p:sldId id="343" r:id="rId11"/>
    <p:sldId id="344" r:id="rId12"/>
    <p:sldId id="345" r:id="rId13"/>
    <p:sldId id="346" r:id="rId14"/>
    <p:sldId id="347" r:id="rId15"/>
    <p:sldId id="348"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9D0AB6-12C6-405A-B3F7-AF57204185ED}" v="149" dt="2021-03-16T22:41:00.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82" autoAdjust="0"/>
    <p:restoredTop sz="95932" autoAdjust="0"/>
  </p:normalViewPr>
  <p:slideViewPr>
    <p:cSldViewPr snapToGrid="0" showGuides="1">
      <p:cViewPr varScale="1">
        <p:scale>
          <a:sx n="103" d="100"/>
          <a:sy n="103" d="100"/>
        </p:scale>
        <p:origin x="114" y="246"/>
      </p:cViewPr>
      <p:guideLst/>
    </p:cSldViewPr>
  </p:slideViewPr>
  <p:outlineViewPr>
    <p:cViewPr>
      <p:scale>
        <a:sx n="33" d="100"/>
        <a:sy n="33" d="100"/>
      </p:scale>
      <p:origin x="0" y="-1368"/>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eto Villar, José M." userId="79c44207-68a7-42d5-abf4-08866532a717" providerId="ADAL" clId="{E69D0AB6-12C6-405A-B3F7-AF57204185ED}"/>
    <pc:docChg chg="undo custSel mod addSld delSld modSld">
      <pc:chgData name="Prieto Villar, José M." userId="79c44207-68a7-42d5-abf4-08866532a717" providerId="ADAL" clId="{E69D0AB6-12C6-405A-B3F7-AF57204185ED}" dt="2021-03-16T22:41:18.136" v="272" actId="108"/>
      <pc:docMkLst>
        <pc:docMk/>
      </pc:docMkLst>
      <pc:sldChg chg="add del">
        <pc:chgData name="Prieto Villar, José M." userId="79c44207-68a7-42d5-abf4-08866532a717" providerId="ADAL" clId="{E69D0AB6-12C6-405A-B3F7-AF57204185ED}" dt="2021-03-16T22:18:04.536" v="6" actId="47"/>
        <pc:sldMkLst>
          <pc:docMk/>
          <pc:sldMk cId="2904204658" sldId="264"/>
        </pc:sldMkLst>
      </pc:sldChg>
      <pc:sldChg chg="del">
        <pc:chgData name="Prieto Villar, José M." userId="79c44207-68a7-42d5-abf4-08866532a717" providerId="ADAL" clId="{E69D0AB6-12C6-405A-B3F7-AF57204185ED}" dt="2021-03-16T22:40:27.608" v="266" actId="47"/>
        <pc:sldMkLst>
          <pc:docMk/>
          <pc:sldMk cId="1671372882" sldId="266"/>
        </pc:sldMkLst>
      </pc:sldChg>
      <pc:sldChg chg="del">
        <pc:chgData name="Prieto Villar, José M." userId="79c44207-68a7-42d5-abf4-08866532a717" providerId="ADAL" clId="{E69D0AB6-12C6-405A-B3F7-AF57204185ED}" dt="2021-03-16T22:40:27.608" v="266" actId="47"/>
        <pc:sldMkLst>
          <pc:docMk/>
          <pc:sldMk cId="3377228345" sldId="267"/>
        </pc:sldMkLst>
      </pc:sldChg>
      <pc:sldChg chg="del">
        <pc:chgData name="Prieto Villar, José M." userId="79c44207-68a7-42d5-abf4-08866532a717" providerId="ADAL" clId="{E69D0AB6-12C6-405A-B3F7-AF57204185ED}" dt="2021-03-16T22:16:45.237" v="0" actId="47"/>
        <pc:sldMkLst>
          <pc:docMk/>
          <pc:sldMk cId="1772626647" sldId="270"/>
        </pc:sldMkLst>
      </pc:sldChg>
      <pc:sldChg chg="add del">
        <pc:chgData name="Prieto Villar, José M." userId="79c44207-68a7-42d5-abf4-08866532a717" providerId="ADAL" clId="{E69D0AB6-12C6-405A-B3F7-AF57204185ED}" dt="2021-03-16T22:18:04.536" v="6" actId="47"/>
        <pc:sldMkLst>
          <pc:docMk/>
          <pc:sldMk cId="1835336315" sldId="271"/>
        </pc:sldMkLst>
      </pc:sldChg>
      <pc:sldChg chg="add del">
        <pc:chgData name="Prieto Villar, José M." userId="79c44207-68a7-42d5-abf4-08866532a717" providerId="ADAL" clId="{E69D0AB6-12C6-405A-B3F7-AF57204185ED}" dt="2021-03-16T22:18:04.536" v="6" actId="47"/>
        <pc:sldMkLst>
          <pc:docMk/>
          <pc:sldMk cId="3920164677" sldId="272"/>
        </pc:sldMkLst>
      </pc:sldChg>
      <pc:sldChg chg="add del">
        <pc:chgData name="Prieto Villar, José M." userId="79c44207-68a7-42d5-abf4-08866532a717" providerId="ADAL" clId="{E69D0AB6-12C6-405A-B3F7-AF57204185ED}" dt="2021-03-16T22:18:04.536" v="6" actId="47"/>
        <pc:sldMkLst>
          <pc:docMk/>
          <pc:sldMk cId="2000363520" sldId="273"/>
        </pc:sldMkLst>
      </pc:sldChg>
      <pc:sldChg chg="add del">
        <pc:chgData name="Prieto Villar, José M." userId="79c44207-68a7-42d5-abf4-08866532a717" providerId="ADAL" clId="{E69D0AB6-12C6-405A-B3F7-AF57204185ED}" dt="2021-03-16T22:18:04.536" v="6" actId="47"/>
        <pc:sldMkLst>
          <pc:docMk/>
          <pc:sldMk cId="2074133157" sldId="274"/>
        </pc:sldMkLst>
      </pc:sldChg>
      <pc:sldChg chg="add del">
        <pc:chgData name="Prieto Villar, José M." userId="79c44207-68a7-42d5-abf4-08866532a717" providerId="ADAL" clId="{E69D0AB6-12C6-405A-B3F7-AF57204185ED}" dt="2021-03-16T22:18:04.536" v="6" actId="47"/>
        <pc:sldMkLst>
          <pc:docMk/>
          <pc:sldMk cId="3534314900" sldId="277"/>
        </pc:sldMkLst>
      </pc:sldChg>
      <pc:sldChg chg="add del">
        <pc:chgData name="Prieto Villar, José M." userId="79c44207-68a7-42d5-abf4-08866532a717" providerId="ADAL" clId="{E69D0AB6-12C6-405A-B3F7-AF57204185ED}" dt="2021-03-16T22:18:04.536" v="6" actId="47"/>
        <pc:sldMkLst>
          <pc:docMk/>
          <pc:sldMk cId="3294164685" sldId="278"/>
        </pc:sldMkLst>
      </pc:sldChg>
      <pc:sldChg chg="add del">
        <pc:chgData name="Prieto Villar, José M." userId="79c44207-68a7-42d5-abf4-08866532a717" providerId="ADAL" clId="{E69D0AB6-12C6-405A-B3F7-AF57204185ED}" dt="2021-03-16T22:18:04.536" v="6" actId="47"/>
        <pc:sldMkLst>
          <pc:docMk/>
          <pc:sldMk cId="3985013309" sldId="279"/>
        </pc:sldMkLst>
      </pc:sldChg>
      <pc:sldChg chg="add del">
        <pc:chgData name="Prieto Villar, José M." userId="79c44207-68a7-42d5-abf4-08866532a717" providerId="ADAL" clId="{E69D0AB6-12C6-405A-B3F7-AF57204185ED}" dt="2021-03-16T22:18:04.536" v="6" actId="47"/>
        <pc:sldMkLst>
          <pc:docMk/>
          <pc:sldMk cId="354801671" sldId="280"/>
        </pc:sldMkLst>
      </pc:sldChg>
      <pc:sldChg chg="add del">
        <pc:chgData name="Prieto Villar, José M." userId="79c44207-68a7-42d5-abf4-08866532a717" providerId="ADAL" clId="{E69D0AB6-12C6-405A-B3F7-AF57204185ED}" dt="2021-03-16T22:18:04.536" v="6" actId="47"/>
        <pc:sldMkLst>
          <pc:docMk/>
          <pc:sldMk cId="1102449280" sldId="281"/>
        </pc:sldMkLst>
      </pc:sldChg>
      <pc:sldChg chg="add del">
        <pc:chgData name="Prieto Villar, José M." userId="79c44207-68a7-42d5-abf4-08866532a717" providerId="ADAL" clId="{E69D0AB6-12C6-405A-B3F7-AF57204185ED}" dt="2021-03-16T22:18:04.536" v="6" actId="47"/>
        <pc:sldMkLst>
          <pc:docMk/>
          <pc:sldMk cId="2204895455" sldId="282"/>
        </pc:sldMkLst>
      </pc:sldChg>
      <pc:sldChg chg="add del">
        <pc:chgData name="Prieto Villar, José M." userId="79c44207-68a7-42d5-abf4-08866532a717" providerId="ADAL" clId="{E69D0AB6-12C6-405A-B3F7-AF57204185ED}" dt="2021-03-16T22:18:04.536" v="6" actId="47"/>
        <pc:sldMkLst>
          <pc:docMk/>
          <pc:sldMk cId="519155960" sldId="283"/>
        </pc:sldMkLst>
      </pc:sldChg>
      <pc:sldChg chg="add del">
        <pc:chgData name="Prieto Villar, José M." userId="79c44207-68a7-42d5-abf4-08866532a717" providerId="ADAL" clId="{E69D0AB6-12C6-405A-B3F7-AF57204185ED}" dt="2021-03-16T22:18:04.536" v="6" actId="47"/>
        <pc:sldMkLst>
          <pc:docMk/>
          <pc:sldMk cId="1431487598" sldId="284"/>
        </pc:sldMkLst>
      </pc:sldChg>
      <pc:sldChg chg="add del">
        <pc:chgData name="Prieto Villar, José M." userId="79c44207-68a7-42d5-abf4-08866532a717" providerId="ADAL" clId="{E69D0AB6-12C6-405A-B3F7-AF57204185ED}" dt="2021-03-16T22:18:04.536" v="6" actId="47"/>
        <pc:sldMkLst>
          <pc:docMk/>
          <pc:sldMk cId="1762319054" sldId="285"/>
        </pc:sldMkLst>
      </pc:sldChg>
      <pc:sldChg chg="add del">
        <pc:chgData name="Prieto Villar, José M." userId="79c44207-68a7-42d5-abf4-08866532a717" providerId="ADAL" clId="{E69D0AB6-12C6-405A-B3F7-AF57204185ED}" dt="2021-03-16T22:18:04.536" v="6" actId="47"/>
        <pc:sldMkLst>
          <pc:docMk/>
          <pc:sldMk cId="3039301784" sldId="286"/>
        </pc:sldMkLst>
      </pc:sldChg>
      <pc:sldChg chg="add del">
        <pc:chgData name="Prieto Villar, José M." userId="79c44207-68a7-42d5-abf4-08866532a717" providerId="ADAL" clId="{E69D0AB6-12C6-405A-B3F7-AF57204185ED}" dt="2021-03-16T22:18:04.536" v="6" actId="47"/>
        <pc:sldMkLst>
          <pc:docMk/>
          <pc:sldMk cId="3751460346" sldId="287"/>
        </pc:sldMkLst>
      </pc:sldChg>
      <pc:sldChg chg="add del">
        <pc:chgData name="Prieto Villar, José M." userId="79c44207-68a7-42d5-abf4-08866532a717" providerId="ADAL" clId="{E69D0AB6-12C6-405A-B3F7-AF57204185ED}" dt="2021-03-16T22:18:04.536" v="6" actId="47"/>
        <pc:sldMkLst>
          <pc:docMk/>
          <pc:sldMk cId="3612504789" sldId="288"/>
        </pc:sldMkLst>
      </pc:sldChg>
      <pc:sldChg chg="add del">
        <pc:chgData name="Prieto Villar, José M." userId="79c44207-68a7-42d5-abf4-08866532a717" providerId="ADAL" clId="{E69D0AB6-12C6-405A-B3F7-AF57204185ED}" dt="2021-03-16T22:18:04.536" v="6" actId="47"/>
        <pc:sldMkLst>
          <pc:docMk/>
          <pc:sldMk cId="1235298769" sldId="289"/>
        </pc:sldMkLst>
      </pc:sldChg>
      <pc:sldChg chg="add del">
        <pc:chgData name="Prieto Villar, José M." userId="79c44207-68a7-42d5-abf4-08866532a717" providerId="ADAL" clId="{E69D0AB6-12C6-405A-B3F7-AF57204185ED}" dt="2021-03-16T22:18:04.536" v="6" actId="47"/>
        <pc:sldMkLst>
          <pc:docMk/>
          <pc:sldMk cId="2229415124" sldId="290"/>
        </pc:sldMkLst>
      </pc:sldChg>
      <pc:sldChg chg="addSp delSp modSp mod">
        <pc:chgData name="Prieto Villar, José M." userId="79c44207-68a7-42d5-abf4-08866532a717" providerId="ADAL" clId="{E69D0AB6-12C6-405A-B3F7-AF57204185ED}" dt="2021-03-16T22:21:12.393" v="44"/>
        <pc:sldMkLst>
          <pc:docMk/>
          <pc:sldMk cId="611403238" sldId="291"/>
        </pc:sldMkLst>
        <pc:spChg chg="add del mod">
          <ac:chgData name="Prieto Villar, José M." userId="79c44207-68a7-42d5-abf4-08866532a717" providerId="ADAL" clId="{E69D0AB6-12C6-405A-B3F7-AF57204185ED}" dt="2021-03-16T22:21:12.393" v="44"/>
          <ac:spMkLst>
            <pc:docMk/>
            <pc:sldMk cId="611403238" sldId="291"/>
            <ac:spMk id="2" creationId="{426500E4-F4A1-4CEA-BF03-8C65DEB20D3F}"/>
          </ac:spMkLst>
        </pc:spChg>
        <pc:spChg chg="mod">
          <ac:chgData name="Prieto Villar, José M." userId="79c44207-68a7-42d5-abf4-08866532a717" providerId="ADAL" clId="{E69D0AB6-12C6-405A-B3F7-AF57204185ED}" dt="2021-03-16T22:19:05.903" v="14" actId="14100"/>
          <ac:spMkLst>
            <pc:docMk/>
            <pc:sldMk cId="611403238" sldId="291"/>
            <ac:spMk id="6" creationId="{A62DADB5-1A7C-2840-8715-E242D56D7C3C}"/>
          </ac:spMkLst>
        </pc:spChg>
        <pc:spChg chg="del">
          <ac:chgData name="Prieto Villar, José M." userId="79c44207-68a7-42d5-abf4-08866532a717" providerId="ADAL" clId="{E69D0AB6-12C6-405A-B3F7-AF57204185ED}" dt="2021-03-16T22:19:07.967" v="15" actId="478"/>
          <ac:spMkLst>
            <pc:docMk/>
            <pc:sldMk cId="611403238" sldId="291"/>
            <ac:spMk id="7" creationId="{5BD104BB-13F6-D649-BFF0-FEDA1F069576}"/>
          </ac:spMkLst>
        </pc:spChg>
        <pc:spChg chg="del">
          <ac:chgData name="Prieto Villar, José M." userId="79c44207-68a7-42d5-abf4-08866532a717" providerId="ADAL" clId="{E69D0AB6-12C6-405A-B3F7-AF57204185ED}" dt="2021-03-16T22:19:08.913" v="16" actId="478"/>
          <ac:spMkLst>
            <pc:docMk/>
            <pc:sldMk cId="611403238" sldId="291"/>
            <ac:spMk id="8" creationId="{7BA313E1-7658-294D-9320-049928B27FF4}"/>
          </ac:spMkLst>
        </pc:spChg>
        <pc:spChg chg="add mod">
          <ac:chgData name="Prieto Villar, José M." userId="79c44207-68a7-42d5-abf4-08866532a717" providerId="ADAL" clId="{E69D0AB6-12C6-405A-B3F7-AF57204185ED}" dt="2021-03-16T22:21:06.983" v="41" actId="1076"/>
          <ac:spMkLst>
            <pc:docMk/>
            <pc:sldMk cId="611403238" sldId="291"/>
            <ac:spMk id="9" creationId="{B645464F-5AB0-479A-9DA5-673D4E6A374D}"/>
          </ac:spMkLst>
        </pc:spChg>
        <pc:spChg chg="add mod">
          <ac:chgData name="Prieto Villar, José M." userId="79c44207-68a7-42d5-abf4-08866532a717" providerId="ADAL" clId="{E69D0AB6-12C6-405A-B3F7-AF57204185ED}" dt="2021-03-16T22:19:21.390" v="18"/>
          <ac:spMkLst>
            <pc:docMk/>
            <pc:sldMk cId="611403238" sldId="291"/>
            <ac:spMk id="10" creationId="{6123D5AC-101D-4A9A-BC5E-015B0C29FF81}"/>
          </ac:spMkLst>
        </pc:spChg>
        <pc:spChg chg="add mod">
          <ac:chgData name="Prieto Villar, José M." userId="79c44207-68a7-42d5-abf4-08866532a717" providerId="ADAL" clId="{E69D0AB6-12C6-405A-B3F7-AF57204185ED}" dt="2021-03-16T22:19:21.390" v="18"/>
          <ac:spMkLst>
            <pc:docMk/>
            <pc:sldMk cId="611403238" sldId="291"/>
            <ac:spMk id="11" creationId="{37BC41D2-9849-4D24-A18F-AD211B86AFC8}"/>
          </ac:spMkLst>
        </pc:spChg>
        <pc:spChg chg="add del mod">
          <ac:chgData name="Prieto Villar, José M." userId="79c44207-68a7-42d5-abf4-08866532a717" providerId="ADAL" clId="{E69D0AB6-12C6-405A-B3F7-AF57204185ED}" dt="2021-03-16T22:19:34.457" v="20"/>
          <ac:spMkLst>
            <pc:docMk/>
            <pc:sldMk cId="611403238" sldId="291"/>
            <ac:spMk id="12" creationId="{1C386A3A-8997-4893-B0E5-93BEB04F6E46}"/>
          </ac:spMkLst>
        </pc:spChg>
        <pc:spChg chg="add del mod">
          <ac:chgData name="Prieto Villar, José M." userId="79c44207-68a7-42d5-abf4-08866532a717" providerId="ADAL" clId="{E69D0AB6-12C6-405A-B3F7-AF57204185ED}" dt="2021-03-16T22:19:34.457" v="20"/>
          <ac:spMkLst>
            <pc:docMk/>
            <pc:sldMk cId="611403238" sldId="291"/>
            <ac:spMk id="13" creationId="{25A074CE-BCD9-4A9C-95C7-0D559FDA2B04}"/>
          </ac:spMkLst>
        </pc:spChg>
        <pc:spChg chg="add del mod">
          <ac:chgData name="Prieto Villar, José M." userId="79c44207-68a7-42d5-abf4-08866532a717" providerId="ADAL" clId="{E69D0AB6-12C6-405A-B3F7-AF57204185ED}" dt="2021-03-16T22:19:34.457" v="20"/>
          <ac:spMkLst>
            <pc:docMk/>
            <pc:sldMk cId="611403238" sldId="291"/>
            <ac:spMk id="14" creationId="{F6338969-B041-4B8B-BDCE-6454B0C3DBEE}"/>
          </ac:spMkLst>
        </pc:spChg>
        <pc:picChg chg="add mod">
          <ac:chgData name="Prieto Villar, José M." userId="79c44207-68a7-42d5-abf4-08866532a717" providerId="ADAL" clId="{E69D0AB6-12C6-405A-B3F7-AF57204185ED}" dt="2021-03-16T22:19:13.740" v="17"/>
          <ac:picMkLst>
            <pc:docMk/>
            <pc:sldMk cId="611403238" sldId="291"/>
            <ac:picMk id="5" creationId="{EADA1128-2928-427C-8AFF-4746DF3B684A}"/>
          </ac:picMkLst>
        </pc:picChg>
      </pc:sldChg>
      <pc:sldChg chg="addSp delSp modSp del mod">
        <pc:chgData name="Prieto Villar, José M." userId="79c44207-68a7-42d5-abf4-08866532a717" providerId="ADAL" clId="{E69D0AB6-12C6-405A-B3F7-AF57204185ED}" dt="2021-03-16T22:40:27.608" v="266" actId="47"/>
        <pc:sldMkLst>
          <pc:docMk/>
          <pc:sldMk cId="1185804426" sldId="292"/>
        </pc:sldMkLst>
        <pc:spChg chg="del">
          <ac:chgData name="Prieto Villar, José M." userId="79c44207-68a7-42d5-abf4-08866532a717" providerId="ADAL" clId="{E69D0AB6-12C6-405A-B3F7-AF57204185ED}" dt="2021-03-16T22:27:41.641" v="128" actId="478"/>
          <ac:spMkLst>
            <pc:docMk/>
            <pc:sldMk cId="1185804426" sldId="292"/>
            <ac:spMk id="3" creationId="{1D0A1C40-F296-3242-9E57-E9F64B253555}"/>
          </ac:spMkLst>
        </pc:spChg>
        <pc:spChg chg="del">
          <ac:chgData name="Prieto Villar, José M." userId="79c44207-68a7-42d5-abf4-08866532a717" providerId="ADAL" clId="{E69D0AB6-12C6-405A-B3F7-AF57204185ED}" dt="2021-03-16T22:27:41.641" v="128" actId="478"/>
          <ac:spMkLst>
            <pc:docMk/>
            <pc:sldMk cId="1185804426" sldId="292"/>
            <ac:spMk id="4" creationId="{168A3678-D886-A144-9CAA-338245118831}"/>
          </ac:spMkLst>
        </pc:spChg>
        <pc:spChg chg="del">
          <ac:chgData name="Prieto Villar, José M." userId="79c44207-68a7-42d5-abf4-08866532a717" providerId="ADAL" clId="{E69D0AB6-12C6-405A-B3F7-AF57204185ED}" dt="2021-03-16T22:27:43.657" v="129" actId="478"/>
          <ac:spMkLst>
            <pc:docMk/>
            <pc:sldMk cId="1185804426" sldId="292"/>
            <ac:spMk id="5" creationId="{0B718EA3-7398-6A4C-97AF-A41A588B760E}"/>
          </ac:spMkLst>
        </pc:spChg>
        <pc:spChg chg="del">
          <ac:chgData name="Prieto Villar, José M." userId="79c44207-68a7-42d5-abf4-08866532a717" providerId="ADAL" clId="{E69D0AB6-12C6-405A-B3F7-AF57204185ED}" dt="2021-03-16T22:27:43.657" v="129" actId="478"/>
          <ac:spMkLst>
            <pc:docMk/>
            <pc:sldMk cId="1185804426" sldId="292"/>
            <ac:spMk id="6" creationId="{1CC7BF14-CBB1-F54E-B410-E00B3F533154}"/>
          </ac:spMkLst>
        </pc:spChg>
        <pc:spChg chg="del">
          <ac:chgData name="Prieto Villar, José M." userId="79c44207-68a7-42d5-abf4-08866532a717" providerId="ADAL" clId="{E69D0AB6-12C6-405A-B3F7-AF57204185ED}" dt="2021-03-16T22:27:43.657" v="129" actId="478"/>
          <ac:spMkLst>
            <pc:docMk/>
            <pc:sldMk cId="1185804426" sldId="292"/>
            <ac:spMk id="7" creationId="{EB6F9BFE-098E-6A46-8C99-579B1EB6A09F}"/>
          </ac:spMkLst>
        </pc:spChg>
        <pc:spChg chg="del">
          <ac:chgData name="Prieto Villar, José M." userId="79c44207-68a7-42d5-abf4-08866532a717" providerId="ADAL" clId="{E69D0AB6-12C6-405A-B3F7-AF57204185ED}" dt="2021-03-16T22:27:43.657" v="129" actId="478"/>
          <ac:spMkLst>
            <pc:docMk/>
            <pc:sldMk cId="1185804426" sldId="292"/>
            <ac:spMk id="8" creationId="{DA520FF6-1D6E-1A43-91F8-D2ED091A92F2}"/>
          </ac:spMkLst>
        </pc:spChg>
        <pc:spChg chg="del">
          <ac:chgData name="Prieto Villar, José M." userId="79c44207-68a7-42d5-abf4-08866532a717" providerId="ADAL" clId="{E69D0AB6-12C6-405A-B3F7-AF57204185ED}" dt="2021-03-16T22:27:43.657" v="129" actId="478"/>
          <ac:spMkLst>
            <pc:docMk/>
            <pc:sldMk cId="1185804426" sldId="292"/>
            <ac:spMk id="9" creationId="{8A9EF07B-DE87-6A45-984B-997204CF9A6E}"/>
          </ac:spMkLst>
        </pc:spChg>
        <pc:spChg chg="del">
          <ac:chgData name="Prieto Villar, José M." userId="79c44207-68a7-42d5-abf4-08866532a717" providerId="ADAL" clId="{E69D0AB6-12C6-405A-B3F7-AF57204185ED}" dt="2021-03-16T22:27:43.657" v="129" actId="478"/>
          <ac:spMkLst>
            <pc:docMk/>
            <pc:sldMk cId="1185804426" sldId="292"/>
            <ac:spMk id="10" creationId="{082E69D0-6B69-8140-9B97-B28240290B5E}"/>
          </ac:spMkLst>
        </pc:spChg>
        <pc:spChg chg="del">
          <ac:chgData name="Prieto Villar, José M." userId="79c44207-68a7-42d5-abf4-08866532a717" providerId="ADAL" clId="{E69D0AB6-12C6-405A-B3F7-AF57204185ED}" dt="2021-03-16T22:27:43.657" v="129" actId="478"/>
          <ac:spMkLst>
            <pc:docMk/>
            <pc:sldMk cId="1185804426" sldId="292"/>
            <ac:spMk id="11" creationId="{35E053D5-335A-484A-9A6F-99C5A847CD6A}"/>
          </ac:spMkLst>
        </pc:spChg>
        <pc:spChg chg="del">
          <ac:chgData name="Prieto Villar, José M." userId="79c44207-68a7-42d5-abf4-08866532a717" providerId="ADAL" clId="{E69D0AB6-12C6-405A-B3F7-AF57204185ED}" dt="2021-03-16T22:27:43.657" v="129" actId="478"/>
          <ac:spMkLst>
            <pc:docMk/>
            <pc:sldMk cId="1185804426" sldId="292"/>
            <ac:spMk id="12" creationId="{A6B0FAD6-8150-B949-AF6C-C08AB730BAFD}"/>
          </ac:spMkLst>
        </pc:spChg>
        <pc:spChg chg="del">
          <ac:chgData name="Prieto Villar, José M." userId="79c44207-68a7-42d5-abf4-08866532a717" providerId="ADAL" clId="{E69D0AB6-12C6-405A-B3F7-AF57204185ED}" dt="2021-03-16T22:27:43.657" v="129" actId="478"/>
          <ac:spMkLst>
            <pc:docMk/>
            <pc:sldMk cId="1185804426" sldId="292"/>
            <ac:spMk id="13" creationId="{F2233271-AF23-254E-B882-A65AF9A68DF2}"/>
          </ac:spMkLst>
        </pc:spChg>
        <pc:spChg chg="del">
          <ac:chgData name="Prieto Villar, José M." userId="79c44207-68a7-42d5-abf4-08866532a717" providerId="ADAL" clId="{E69D0AB6-12C6-405A-B3F7-AF57204185ED}" dt="2021-03-16T22:27:43.657" v="129" actId="478"/>
          <ac:spMkLst>
            <pc:docMk/>
            <pc:sldMk cId="1185804426" sldId="292"/>
            <ac:spMk id="14" creationId="{83F811DE-29A6-034A-83DC-4D82E5E855D5}"/>
          </ac:spMkLst>
        </pc:spChg>
        <pc:spChg chg="del">
          <ac:chgData name="Prieto Villar, José M." userId="79c44207-68a7-42d5-abf4-08866532a717" providerId="ADAL" clId="{E69D0AB6-12C6-405A-B3F7-AF57204185ED}" dt="2021-03-16T22:27:43.657" v="129" actId="478"/>
          <ac:spMkLst>
            <pc:docMk/>
            <pc:sldMk cId="1185804426" sldId="292"/>
            <ac:spMk id="15" creationId="{1ED34F9B-48D7-204E-A36E-EF8239E75761}"/>
          </ac:spMkLst>
        </pc:spChg>
        <pc:spChg chg="del">
          <ac:chgData name="Prieto Villar, José M." userId="79c44207-68a7-42d5-abf4-08866532a717" providerId="ADAL" clId="{E69D0AB6-12C6-405A-B3F7-AF57204185ED}" dt="2021-03-16T22:27:43.657" v="129" actId="478"/>
          <ac:spMkLst>
            <pc:docMk/>
            <pc:sldMk cId="1185804426" sldId="292"/>
            <ac:spMk id="16" creationId="{DC716DE6-113D-A54A-A884-99B5EC4E3787}"/>
          </ac:spMkLst>
        </pc:spChg>
        <pc:spChg chg="del">
          <ac:chgData name="Prieto Villar, José M." userId="79c44207-68a7-42d5-abf4-08866532a717" providerId="ADAL" clId="{E69D0AB6-12C6-405A-B3F7-AF57204185ED}" dt="2021-03-16T22:27:43.657" v="129" actId="478"/>
          <ac:spMkLst>
            <pc:docMk/>
            <pc:sldMk cId="1185804426" sldId="292"/>
            <ac:spMk id="17" creationId="{01FDF171-1298-1347-BA79-20CE6464F840}"/>
          </ac:spMkLst>
        </pc:spChg>
        <pc:spChg chg="del">
          <ac:chgData name="Prieto Villar, José M." userId="79c44207-68a7-42d5-abf4-08866532a717" providerId="ADAL" clId="{E69D0AB6-12C6-405A-B3F7-AF57204185ED}" dt="2021-03-16T22:27:43.657" v="129" actId="478"/>
          <ac:spMkLst>
            <pc:docMk/>
            <pc:sldMk cId="1185804426" sldId="292"/>
            <ac:spMk id="18" creationId="{AB7347BF-D188-B648-A3C3-8CCC17592FAA}"/>
          </ac:spMkLst>
        </pc:spChg>
        <pc:spChg chg="del">
          <ac:chgData name="Prieto Villar, José M." userId="79c44207-68a7-42d5-abf4-08866532a717" providerId="ADAL" clId="{E69D0AB6-12C6-405A-B3F7-AF57204185ED}" dt="2021-03-16T22:27:43.657" v="129" actId="478"/>
          <ac:spMkLst>
            <pc:docMk/>
            <pc:sldMk cId="1185804426" sldId="292"/>
            <ac:spMk id="19" creationId="{EDE58FC8-3B0B-F54D-A226-4A1DFB9BAEF8}"/>
          </ac:spMkLst>
        </pc:spChg>
        <pc:spChg chg="del">
          <ac:chgData name="Prieto Villar, José M." userId="79c44207-68a7-42d5-abf4-08866532a717" providerId="ADAL" clId="{E69D0AB6-12C6-405A-B3F7-AF57204185ED}" dt="2021-03-16T22:27:43.657" v="129" actId="478"/>
          <ac:spMkLst>
            <pc:docMk/>
            <pc:sldMk cId="1185804426" sldId="292"/>
            <ac:spMk id="20" creationId="{7890C4F6-3FA0-F040-A97E-3430ECF50470}"/>
          </ac:spMkLst>
        </pc:spChg>
        <pc:spChg chg="del">
          <ac:chgData name="Prieto Villar, José M." userId="79c44207-68a7-42d5-abf4-08866532a717" providerId="ADAL" clId="{E69D0AB6-12C6-405A-B3F7-AF57204185ED}" dt="2021-03-16T22:27:43.657" v="129" actId="478"/>
          <ac:spMkLst>
            <pc:docMk/>
            <pc:sldMk cId="1185804426" sldId="292"/>
            <ac:spMk id="21" creationId="{80FF4490-E468-B24A-A8EF-1A6C2055ECF1}"/>
          </ac:spMkLst>
        </pc:spChg>
        <pc:spChg chg="del">
          <ac:chgData name="Prieto Villar, José M." userId="79c44207-68a7-42d5-abf4-08866532a717" providerId="ADAL" clId="{E69D0AB6-12C6-405A-B3F7-AF57204185ED}" dt="2021-03-16T22:27:43.657" v="129" actId="478"/>
          <ac:spMkLst>
            <pc:docMk/>
            <pc:sldMk cId="1185804426" sldId="292"/>
            <ac:spMk id="22" creationId="{80FCBAB7-297B-5B4C-9FFA-F7C4DB458B2E}"/>
          </ac:spMkLst>
        </pc:spChg>
        <pc:spChg chg="del">
          <ac:chgData name="Prieto Villar, José M." userId="79c44207-68a7-42d5-abf4-08866532a717" providerId="ADAL" clId="{E69D0AB6-12C6-405A-B3F7-AF57204185ED}" dt="2021-03-16T22:27:43.657" v="129" actId="478"/>
          <ac:spMkLst>
            <pc:docMk/>
            <pc:sldMk cId="1185804426" sldId="292"/>
            <ac:spMk id="23" creationId="{F2F3AE72-0316-5F4E-8B9D-12ED79F36197}"/>
          </ac:spMkLst>
        </pc:spChg>
        <pc:spChg chg="del">
          <ac:chgData name="Prieto Villar, José M." userId="79c44207-68a7-42d5-abf4-08866532a717" providerId="ADAL" clId="{E69D0AB6-12C6-405A-B3F7-AF57204185ED}" dt="2021-03-16T22:27:43.657" v="129" actId="478"/>
          <ac:spMkLst>
            <pc:docMk/>
            <pc:sldMk cId="1185804426" sldId="292"/>
            <ac:spMk id="24" creationId="{C495133D-2DA9-9343-8A7E-AC116D7F16C5}"/>
          </ac:spMkLst>
        </pc:spChg>
        <pc:spChg chg="del">
          <ac:chgData name="Prieto Villar, José M." userId="79c44207-68a7-42d5-abf4-08866532a717" providerId="ADAL" clId="{E69D0AB6-12C6-405A-B3F7-AF57204185ED}" dt="2021-03-16T22:27:43.657" v="129" actId="478"/>
          <ac:spMkLst>
            <pc:docMk/>
            <pc:sldMk cId="1185804426" sldId="292"/>
            <ac:spMk id="25" creationId="{A184CF56-0472-8846-8E90-FECC63E15F72}"/>
          </ac:spMkLst>
        </pc:spChg>
        <pc:spChg chg="del">
          <ac:chgData name="Prieto Villar, José M." userId="79c44207-68a7-42d5-abf4-08866532a717" providerId="ADAL" clId="{E69D0AB6-12C6-405A-B3F7-AF57204185ED}" dt="2021-03-16T22:27:43.657" v="129" actId="478"/>
          <ac:spMkLst>
            <pc:docMk/>
            <pc:sldMk cId="1185804426" sldId="292"/>
            <ac:spMk id="26" creationId="{7B23B932-4036-9548-A26F-0285242E99E9}"/>
          </ac:spMkLst>
        </pc:spChg>
        <pc:spChg chg="del">
          <ac:chgData name="Prieto Villar, José M." userId="79c44207-68a7-42d5-abf4-08866532a717" providerId="ADAL" clId="{E69D0AB6-12C6-405A-B3F7-AF57204185ED}" dt="2021-03-16T22:27:43.657" v="129" actId="478"/>
          <ac:spMkLst>
            <pc:docMk/>
            <pc:sldMk cId="1185804426" sldId="292"/>
            <ac:spMk id="27" creationId="{07C55FB4-37E3-AA40-84D5-E721EA4E2FBF}"/>
          </ac:spMkLst>
        </pc:spChg>
        <pc:spChg chg="del">
          <ac:chgData name="Prieto Villar, José M." userId="79c44207-68a7-42d5-abf4-08866532a717" providerId="ADAL" clId="{E69D0AB6-12C6-405A-B3F7-AF57204185ED}" dt="2021-03-16T22:27:43.657" v="129" actId="478"/>
          <ac:spMkLst>
            <pc:docMk/>
            <pc:sldMk cId="1185804426" sldId="292"/>
            <ac:spMk id="28" creationId="{9F7C4C1C-97FA-C140-8DD4-77987217EC8A}"/>
          </ac:spMkLst>
        </pc:spChg>
        <pc:spChg chg="del">
          <ac:chgData name="Prieto Villar, José M." userId="79c44207-68a7-42d5-abf4-08866532a717" providerId="ADAL" clId="{E69D0AB6-12C6-405A-B3F7-AF57204185ED}" dt="2021-03-16T22:27:43.657" v="129" actId="478"/>
          <ac:spMkLst>
            <pc:docMk/>
            <pc:sldMk cId="1185804426" sldId="292"/>
            <ac:spMk id="29" creationId="{3BEAD2E7-1A14-CF47-A9C8-6B5765C74607}"/>
          </ac:spMkLst>
        </pc:spChg>
        <pc:spChg chg="del">
          <ac:chgData name="Prieto Villar, José M." userId="79c44207-68a7-42d5-abf4-08866532a717" providerId="ADAL" clId="{E69D0AB6-12C6-405A-B3F7-AF57204185ED}" dt="2021-03-16T22:27:43.657" v="129" actId="478"/>
          <ac:spMkLst>
            <pc:docMk/>
            <pc:sldMk cId="1185804426" sldId="292"/>
            <ac:spMk id="30" creationId="{1376CECE-4A33-9847-B19A-6FE9AE928BBB}"/>
          </ac:spMkLst>
        </pc:spChg>
        <pc:spChg chg="del">
          <ac:chgData name="Prieto Villar, José M." userId="79c44207-68a7-42d5-abf4-08866532a717" providerId="ADAL" clId="{E69D0AB6-12C6-405A-B3F7-AF57204185ED}" dt="2021-03-16T22:27:43.657" v="129" actId="478"/>
          <ac:spMkLst>
            <pc:docMk/>
            <pc:sldMk cId="1185804426" sldId="292"/>
            <ac:spMk id="31" creationId="{E63622BE-CC5E-2F40-A45F-C69FAEB00BFA}"/>
          </ac:spMkLst>
        </pc:spChg>
        <pc:spChg chg="del">
          <ac:chgData name="Prieto Villar, José M." userId="79c44207-68a7-42d5-abf4-08866532a717" providerId="ADAL" clId="{E69D0AB6-12C6-405A-B3F7-AF57204185ED}" dt="2021-03-16T22:27:43.657" v="129" actId="478"/>
          <ac:spMkLst>
            <pc:docMk/>
            <pc:sldMk cId="1185804426" sldId="292"/>
            <ac:spMk id="32" creationId="{AE3CD844-3F3D-EE44-B195-35394B052A5E}"/>
          </ac:spMkLst>
        </pc:spChg>
        <pc:spChg chg="del">
          <ac:chgData name="Prieto Villar, José M." userId="79c44207-68a7-42d5-abf4-08866532a717" providerId="ADAL" clId="{E69D0AB6-12C6-405A-B3F7-AF57204185ED}" dt="2021-03-16T22:27:43.657" v="129" actId="478"/>
          <ac:spMkLst>
            <pc:docMk/>
            <pc:sldMk cId="1185804426" sldId="292"/>
            <ac:spMk id="33" creationId="{B4761B1D-75C9-FD4A-8D13-25F0FF765997}"/>
          </ac:spMkLst>
        </pc:spChg>
        <pc:spChg chg="del">
          <ac:chgData name="Prieto Villar, José M." userId="79c44207-68a7-42d5-abf4-08866532a717" providerId="ADAL" clId="{E69D0AB6-12C6-405A-B3F7-AF57204185ED}" dt="2021-03-16T22:27:43.657" v="129" actId="478"/>
          <ac:spMkLst>
            <pc:docMk/>
            <pc:sldMk cId="1185804426" sldId="292"/>
            <ac:spMk id="34" creationId="{E947BB28-2FF4-934E-A32C-F530921614C1}"/>
          </ac:spMkLst>
        </pc:spChg>
        <pc:spChg chg="del">
          <ac:chgData name="Prieto Villar, José M." userId="79c44207-68a7-42d5-abf4-08866532a717" providerId="ADAL" clId="{E69D0AB6-12C6-405A-B3F7-AF57204185ED}" dt="2021-03-16T22:27:43.657" v="129" actId="478"/>
          <ac:spMkLst>
            <pc:docMk/>
            <pc:sldMk cId="1185804426" sldId="292"/>
            <ac:spMk id="35" creationId="{9F6739EA-47F0-1E41-829C-DF56B2A05776}"/>
          </ac:spMkLst>
        </pc:spChg>
        <pc:spChg chg="del">
          <ac:chgData name="Prieto Villar, José M." userId="79c44207-68a7-42d5-abf4-08866532a717" providerId="ADAL" clId="{E69D0AB6-12C6-405A-B3F7-AF57204185ED}" dt="2021-03-16T22:27:43.657" v="129" actId="478"/>
          <ac:spMkLst>
            <pc:docMk/>
            <pc:sldMk cId="1185804426" sldId="292"/>
            <ac:spMk id="36" creationId="{7F575720-AB4E-EA45-9498-360722C0B2B3}"/>
          </ac:spMkLst>
        </pc:spChg>
        <pc:spChg chg="add del mod">
          <ac:chgData name="Prieto Villar, José M." userId="79c44207-68a7-42d5-abf4-08866532a717" providerId="ADAL" clId="{E69D0AB6-12C6-405A-B3F7-AF57204185ED}" dt="2021-03-16T22:27:49.408" v="131"/>
          <ac:spMkLst>
            <pc:docMk/>
            <pc:sldMk cId="1185804426" sldId="292"/>
            <ac:spMk id="37" creationId="{938C144E-D4E6-42EB-B26A-61921051CA25}"/>
          </ac:spMkLst>
        </pc:spChg>
        <pc:spChg chg="add del mod">
          <ac:chgData name="Prieto Villar, José M." userId="79c44207-68a7-42d5-abf4-08866532a717" providerId="ADAL" clId="{E69D0AB6-12C6-405A-B3F7-AF57204185ED}" dt="2021-03-16T22:27:49.408" v="131"/>
          <ac:spMkLst>
            <pc:docMk/>
            <pc:sldMk cId="1185804426" sldId="292"/>
            <ac:spMk id="38" creationId="{B6636D58-4671-4247-99E9-DEBE8F9EAAAB}"/>
          </ac:spMkLst>
        </pc:spChg>
        <pc:spChg chg="add del mod">
          <ac:chgData name="Prieto Villar, José M." userId="79c44207-68a7-42d5-abf4-08866532a717" providerId="ADAL" clId="{E69D0AB6-12C6-405A-B3F7-AF57204185ED}" dt="2021-03-16T22:27:49.408" v="131"/>
          <ac:spMkLst>
            <pc:docMk/>
            <pc:sldMk cId="1185804426" sldId="292"/>
            <ac:spMk id="39" creationId="{DDF175E1-8C9D-462D-8C78-A71B39FDC67F}"/>
          </ac:spMkLst>
        </pc:spChg>
        <pc:spChg chg="add del mod">
          <ac:chgData name="Prieto Villar, José M." userId="79c44207-68a7-42d5-abf4-08866532a717" providerId="ADAL" clId="{E69D0AB6-12C6-405A-B3F7-AF57204185ED}" dt="2021-03-16T22:27:49.408" v="131"/>
          <ac:spMkLst>
            <pc:docMk/>
            <pc:sldMk cId="1185804426" sldId="292"/>
            <ac:spMk id="40" creationId="{15B89BAF-7C05-42B8-A118-BBA12DD0AE5D}"/>
          </ac:spMkLst>
        </pc:spChg>
        <pc:spChg chg="add del mod">
          <ac:chgData name="Prieto Villar, José M." userId="79c44207-68a7-42d5-abf4-08866532a717" providerId="ADAL" clId="{E69D0AB6-12C6-405A-B3F7-AF57204185ED}" dt="2021-03-16T22:27:49.408" v="131"/>
          <ac:spMkLst>
            <pc:docMk/>
            <pc:sldMk cId="1185804426" sldId="292"/>
            <ac:spMk id="41" creationId="{D712E429-325D-42B6-8D52-26A0852AD2B7}"/>
          </ac:spMkLst>
        </pc:spChg>
      </pc:sldChg>
      <pc:sldChg chg="del">
        <pc:chgData name="Prieto Villar, José M." userId="79c44207-68a7-42d5-abf4-08866532a717" providerId="ADAL" clId="{E69D0AB6-12C6-405A-B3F7-AF57204185ED}" dt="2021-03-16T22:40:27.608" v="266" actId="47"/>
        <pc:sldMkLst>
          <pc:docMk/>
          <pc:sldMk cId="2000213140" sldId="293"/>
        </pc:sldMkLst>
      </pc:sldChg>
      <pc:sldChg chg="del">
        <pc:chgData name="Prieto Villar, José M." userId="79c44207-68a7-42d5-abf4-08866532a717" providerId="ADAL" clId="{E69D0AB6-12C6-405A-B3F7-AF57204185ED}" dt="2021-03-16T22:40:27.608" v="266" actId="47"/>
        <pc:sldMkLst>
          <pc:docMk/>
          <pc:sldMk cId="2139534863" sldId="294"/>
        </pc:sldMkLst>
      </pc:sldChg>
      <pc:sldChg chg="del">
        <pc:chgData name="Prieto Villar, José M." userId="79c44207-68a7-42d5-abf4-08866532a717" providerId="ADAL" clId="{E69D0AB6-12C6-405A-B3F7-AF57204185ED}" dt="2021-03-16T22:40:27.608" v="266" actId="47"/>
        <pc:sldMkLst>
          <pc:docMk/>
          <pc:sldMk cId="1404808945" sldId="295"/>
        </pc:sldMkLst>
      </pc:sldChg>
      <pc:sldChg chg="del">
        <pc:chgData name="Prieto Villar, José M." userId="79c44207-68a7-42d5-abf4-08866532a717" providerId="ADAL" clId="{E69D0AB6-12C6-405A-B3F7-AF57204185ED}" dt="2021-03-16T22:40:27.608" v="266" actId="47"/>
        <pc:sldMkLst>
          <pc:docMk/>
          <pc:sldMk cId="323973078" sldId="296"/>
        </pc:sldMkLst>
      </pc:sldChg>
      <pc:sldChg chg="del">
        <pc:chgData name="Prieto Villar, José M." userId="79c44207-68a7-42d5-abf4-08866532a717" providerId="ADAL" clId="{E69D0AB6-12C6-405A-B3F7-AF57204185ED}" dt="2021-03-16T22:40:27.608" v="266" actId="47"/>
        <pc:sldMkLst>
          <pc:docMk/>
          <pc:sldMk cId="74293440" sldId="297"/>
        </pc:sldMkLst>
      </pc:sldChg>
      <pc:sldChg chg="del">
        <pc:chgData name="Prieto Villar, José M." userId="79c44207-68a7-42d5-abf4-08866532a717" providerId="ADAL" clId="{E69D0AB6-12C6-405A-B3F7-AF57204185ED}" dt="2021-03-16T22:40:27.608" v="266" actId="47"/>
        <pc:sldMkLst>
          <pc:docMk/>
          <pc:sldMk cId="3184234134" sldId="298"/>
        </pc:sldMkLst>
      </pc:sldChg>
      <pc:sldChg chg="del">
        <pc:chgData name="Prieto Villar, José M." userId="79c44207-68a7-42d5-abf4-08866532a717" providerId="ADAL" clId="{E69D0AB6-12C6-405A-B3F7-AF57204185ED}" dt="2021-03-16T22:40:27.608" v="266" actId="47"/>
        <pc:sldMkLst>
          <pc:docMk/>
          <pc:sldMk cId="3200089649" sldId="299"/>
        </pc:sldMkLst>
      </pc:sldChg>
      <pc:sldChg chg="del">
        <pc:chgData name="Prieto Villar, José M." userId="79c44207-68a7-42d5-abf4-08866532a717" providerId="ADAL" clId="{E69D0AB6-12C6-405A-B3F7-AF57204185ED}" dt="2021-03-16T22:40:27.608" v="266" actId="47"/>
        <pc:sldMkLst>
          <pc:docMk/>
          <pc:sldMk cId="1190891113" sldId="300"/>
        </pc:sldMkLst>
      </pc:sldChg>
      <pc:sldChg chg="del">
        <pc:chgData name="Prieto Villar, José M." userId="79c44207-68a7-42d5-abf4-08866532a717" providerId="ADAL" clId="{E69D0AB6-12C6-405A-B3F7-AF57204185ED}" dt="2021-03-16T22:40:27.608" v="266" actId="47"/>
        <pc:sldMkLst>
          <pc:docMk/>
          <pc:sldMk cId="3175843782" sldId="301"/>
        </pc:sldMkLst>
      </pc:sldChg>
      <pc:sldChg chg="del">
        <pc:chgData name="Prieto Villar, José M." userId="79c44207-68a7-42d5-abf4-08866532a717" providerId="ADAL" clId="{E69D0AB6-12C6-405A-B3F7-AF57204185ED}" dt="2021-03-16T22:40:27.608" v="266" actId="47"/>
        <pc:sldMkLst>
          <pc:docMk/>
          <pc:sldMk cId="1999081020" sldId="302"/>
        </pc:sldMkLst>
      </pc:sldChg>
      <pc:sldChg chg="del">
        <pc:chgData name="Prieto Villar, José M." userId="79c44207-68a7-42d5-abf4-08866532a717" providerId="ADAL" clId="{E69D0AB6-12C6-405A-B3F7-AF57204185ED}" dt="2021-03-16T22:40:27.608" v="266" actId="47"/>
        <pc:sldMkLst>
          <pc:docMk/>
          <pc:sldMk cId="1654933931" sldId="303"/>
        </pc:sldMkLst>
      </pc:sldChg>
      <pc:sldChg chg="del">
        <pc:chgData name="Prieto Villar, José M." userId="79c44207-68a7-42d5-abf4-08866532a717" providerId="ADAL" clId="{E69D0AB6-12C6-405A-B3F7-AF57204185ED}" dt="2021-03-16T22:40:27.608" v="266" actId="47"/>
        <pc:sldMkLst>
          <pc:docMk/>
          <pc:sldMk cId="3651557557" sldId="304"/>
        </pc:sldMkLst>
      </pc:sldChg>
      <pc:sldChg chg="del">
        <pc:chgData name="Prieto Villar, José M." userId="79c44207-68a7-42d5-abf4-08866532a717" providerId="ADAL" clId="{E69D0AB6-12C6-405A-B3F7-AF57204185ED}" dt="2021-03-16T22:40:27.608" v="266" actId="47"/>
        <pc:sldMkLst>
          <pc:docMk/>
          <pc:sldMk cId="1488619534" sldId="305"/>
        </pc:sldMkLst>
      </pc:sldChg>
      <pc:sldChg chg="del">
        <pc:chgData name="Prieto Villar, José M." userId="79c44207-68a7-42d5-abf4-08866532a717" providerId="ADAL" clId="{E69D0AB6-12C6-405A-B3F7-AF57204185ED}" dt="2021-03-16T22:40:27.608" v="266" actId="47"/>
        <pc:sldMkLst>
          <pc:docMk/>
          <pc:sldMk cId="2192097591" sldId="306"/>
        </pc:sldMkLst>
      </pc:sldChg>
      <pc:sldChg chg="del">
        <pc:chgData name="Prieto Villar, José M." userId="79c44207-68a7-42d5-abf4-08866532a717" providerId="ADAL" clId="{E69D0AB6-12C6-405A-B3F7-AF57204185ED}" dt="2021-03-16T22:40:27.608" v="266" actId="47"/>
        <pc:sldMkLst>
          <pc:docMk/>
          <pc:sldMk cId="129644429" sldId="307"/>
        </pc:sldMkLst>
      </pc:sldChg>
      <pc:sldChg chg="del">
        <pc:chgData name="Prieto Villar, José M." userId="79c44207-68a7-42d5-abf4-08866532a717" providerId="ADAL" clId="{E69D0AB6-12C6-405A-B3F7-AF57204185ED}" dt="2021-03-16T22:40:27.608" v="266" actId="47"/>
        <pc:sldMkLst>
          <pc:docMk/>
          <pc:sldMk cId="346293569" sldId="308"/>
        </pc:sldMkLst>
      </pc:sldChg>
      <pc:sldChg chg="del">
        <pc:chgData name="Prieto Villar, José M." userId="79c44207-68a7-42d5-abf4-08866532a717" providerId="ADAL" clId="{E69D0AB6-12C6-405A-B3F7-AF57204185ED}" dt="2021-03-16T22:40:27.608" v="266" actId="47"/>
        <pc:sldMkLst>
          <pc:docMk/>
          <pc:sldMk cId="1402772054" sldId="309"/>
        </pc:sldMkLst>
      </pc:sldChg>
      <pc:sldChg chg="del">
        <pc:chgData name="Prieto Villar, José M." userId="79c44207-68a7-42d5-abf4-08866532a717" providerId="ADAL" clId="{E69D0AB6-12C6-405A-B3F7-AF57204185ED}" dt="2021-03-16T22:40:27.608" v="266" actId="47"/>
        <pc:sldMkLst>
          <pc:docMk/>
          <pc:sldMk cId="2906012901" sldId="310"/>
        </pc:sldMkLst>
      </pc:sldChg>
      <pc:sldChg chg="del">
        <pc:chgData name="Prieto Villar, José M." userId="79c44207-68a7-42d5-abf4-08866532a717" providerId="ADAL" clId="{E69D0AB6-12C6-405A-B3F7-AF57204185ED}" dt="2021-03-16T22:40:27.608" v="266" actId="47"/>
        <pc:sldMkLst>
          <pc:docMk/>
          <pc:sldMk cId="4216364238" sldId="311"/>
        </pc:sldMkLst>
      </pc:sldChg>
      <pc:sldChg chg="del">
        <pc:chgData name="Prieto Villar, José M." userId="79c44207-68a7-42d5-abf4-08866532a717" providerId="ADAL" clId="{E69D0AB6-12C6-405A-B3F7-AF57204185ED}" dt="2021-03-16T22:40:27.608" v="266" actId="47"/>
        <pc:sldMkLst>
          <pc:docMk/>
          <pc:sldMk cId="2635235101" sldId="312"/>
        </pc:sldMkLst>
      </pc:sldChg>
      <pc:sldChg chg="del">
        <pc:chgData name="Prieto Villar, José M." userId="79c44207-68a7-42d5-abf4-08866532a717" providerId="ADAL" clId="{E69D0AB6-12C6-405A-B3F7-AF57204185ED}" dt="2021-03-16T22:40:27.608" v="266" actId="47"/>
        <pc:sldMkLst>
          <pc:docMk/>
          <pc:sldMk cId="2902398596" sldId="313"/>
        </pc:sldMkLst>
      </pc:sldChg>
      <pc:sldChg chg="del">
        <pc:chgData name="Prieto Villar, José M." userId="79c44207-68a7-42d5-abf4-08866532a717" providerId="ADAL" clId="{E69D0AB6-12C6-405A-B3F7-AF57204185ED}" dt="2021-03-16T22:40:27.608" v="266" actId="47"/>
        <pc:sldMkLst>
          <pc:docMk/>
          <pc:sldMk cId="1044434220" sldId="314"/>
        </pc:sldMkLst>
      </pc:sldChg>
      <pc:sldChg chg="del">
        <pc:chgData name="Prieto Villar, José M." userId="79c44207-68a7-42d5-abf4-08866532a717" providerId="ADAL" clId="{E69D0AB6-12C6-405A-B3F7-AF57204185ED}" dt="2021-03-16T22:40:27.608" v="266" actId="47"/>
        <pc:sldMkLst>
          <pc:docMk/>
          <pc:sldMk cId="98026239" sldId="315"/>
        </pc:sldMkLst>
      </pc:sldChg>
      <pc:sldChg chg="del">
        <pc:chgData name="Prieto Villar, José M." userId="79c44207-68a7-42d5-abf4-08866532a717" providerId="ADAL" clId="{E69D0AB6-12C6-405A-B3F7-AF57204185ED}" dt="2021-03-16T22:40:27.608" v="266" actId="47"/>
        <pc:sldMkLst>
          <pc:docMk/>
          <pc:sldMk cId="949142195" sldId="316"/>
        </pc:sldMkLst>
      </pc:sldChg>
      <pc:sldChg chg="del">
        <pc:chgData name="Prieto Villar, José M." userId="79c44207-68a7-42d5-abf4-08866532a717" providerId="ADAL" clId="{E69D0AB6-12C6-405A-B3F7-AF57204185ED}" dt="2021-03-16T22:40:27.608" v="266" actId="47"/>
        <pc:sldMkLst>
          <pc:docMk/>
          <pc:sldMk cId="1233372853" sldId="317"/>
        </pc:sldMkLst>
      </pc:sldChg>
      <pc:sldChg chg="del">
        <pc:chgData name="Prieto Villar, José M." userId="79c44207-68a7-42d5-abf4-08866532a717" providerId="ADAL" clId="{E69D0AB6-12C6-405A-B3F7-AF57204185ED}" dt="2021-03-16T22:40:27.608" v="266" actId="47"/>
        <pc:sldMkLst>
          <pc:docMk/>
          <pc:sldMk cId="3835693295" sldId="318"/>
        </pc:sldMkLst>
      </pc:sldChg>
      <pc:sldChg chg="del">
        <pc:chgData name="Prieto Villar, José M." userId="79c44207-68a7-42d5-abf4-08866532a717" providerId="ADAL" clId="{E69D0AB6-12C6-405A-B3F7-AF57204185ED}" dt="2021-03-16T22:40:27.608" v="266" actId="47"/>
        <pc:sldMkLst>
          <pc:docMk/>
          <pc:sldMk cId="3122277875" sldId="319"/>
        </pc:sldMkLst>
      </pc:sldChg>
      <pc:sldChg chg="delSp del mod">
        <pc:chgData name="Prieto Villar, José M." userId="79c44207-68a7-42d5-abf4-08866532a717" providerId="ADAL" clId="{E69D0AB6-12C6-405A-B3F7-AF57204185ED}" dt="2021-03-16T22:40:27.608" v="266" actId="47"/>
        <pc:sldMkLst>
          <pc:docMk/>
          <pc:sldMk cId="1987218232" sldId="320"/>
        </pc:sldMkLst>
        <pc:spChg chg="del">
          <ac:chgData name="Prieto Villar, José M." userId="79c44207-68a7-42d5-abf4-08866532a717" providerId="ADAL" clId="{E69D0AB6-12C6-405A-B3F7-AF57204185ED}" dt="2021-03-16T22:39:29.901" v="238" actId="478"/>
          <ac:spMkLst>
            <pc:docMk/>
            <pc:sldMk cId="1987218232" sldId="320"/>
            <ac:spMk id="5" creationId="{A97BEC26-8BC4-0F4C-BBDF-027CEB7DE3C8}"/>
          </ac:spMkLst>
        </pc:spChg>
      </pc:sldChg>
      <pc:sldChg chg="del">
        <pc:chgData name="Prieto Villar, José M." userId="79c44207-68a7-42d5-abf4-08866532a717" providerId="ADAL" clId="{E69D0AB6-12C6-405A-B3F7-AF57204185ED}" dt="2021-03-16T22:16:45.237" v="0" actId="47"/>
        <pc:sldMkLst>
          <pc:docMk/>
          <pc:sldMk cId="0" sldId="336"/>
        </pc:sldMkLst>
      </pc:sldChg>
      <pc:sldChg chg="delSp modSp add del mod">
        <pc:chgData name="Prieto Villar, José M." userId="79c44207-68a7-42d5-abf4-08866532a717" providerId="ADAL" clId="{E69D0AB6-12C6-405A-B3F7-AF57204185ED}" dt="2021-03-16T22:40:37.880" v="268" actId="478"/>
        <pc:sldMkLst>
          <pc:docMk/>
          <pc:sldMk cId="117033086" sldId="338"/>
        </pc:sldMkLst>
        <pc:spChg chg="del">
          <ac:chgData name="Prieto Villar, José M." userId="79c44207-68a7-42d5-abf4-08866532a717" providerId="ADAL" clId="{E69D0AB6-12C6-405A-B3F7-AF57204185ED}" dt="2021-03-16T22:40:37.147" v="267" actId="478"/>
          <ac:spMkLst>
            <pc:docMk/>
            <pc:sldMk cId="117033086" sldId="338"/>
            <ac:spMk id="2" creationId="{98975767-91C3-49FD-B4BA-E48CEE7BC7C4}"/>
          </ac:spMkLst>
        </pc:spChg>
        <pc:spChg chg="del">
          <ac:chgData name="Prieto Villar, José M." userId="79c44207-68a7-42d5-abf4-08866532a717" providerId="ADAL" clId="{E69D0AB6-12C6-405A-B3F7-AF57204185ED}" dt="2021-03-16T22:40:37.880" v="268" actId="478"/>
          <ac:spMkLst>
            <pc:docMk/>
            <pc:sldMk cId="117033086" sldId="338"/>
            <ac:spMk id="3" creationId="{4971C295-CBE0-4A49-91EF-AE4D380161B0}"/>
          </ac:spMkLst>
        </pc:spChg>
        <pc:spChg chg="mod">
          <ac:chgData name="Prieto Villar, José M." userId="79c44207-68a7-42d5-abf4-08866532a717" providerId="ADAL" clId="{E69D0AB6-12C6-405A-B3F7-AF57204185ED}" dt="2021-03-16T22:18:24.455" v="9" actId="1076"/>
          <ac:spMkLst>
            <pc:docMk/>
            <pc:sldMk cId="117033086" sldId="338"/>
            <ac:spMk id="4" creationId="{2D8A4CFA-92CF-4AED-9DA6-8751811F92F4}"/>
          </ac:spMkLst>
        </pc:spChg>
        <pc:spChg chg="del">
          <ac:chgData name="Prieto Villar, José M." userId="79c44207-68a7-42d5-abf4-08866532a717" providerId="ADAL" clId="{E69D0AB6-12C6-405A-B3F7-AF57204185ED}" dt="2021-03-16T22:18:20.744" v="8" actId="478"/>
          <ac:spMkLst>
            <pc:docMk/>
            <pc:sldMk cId="117033086" sldId="338"/>
            <ac:spMk id="5" creationId="{305FDCDC-033B-476B-B931-7D3A73C76FC2}"/>
          </ac:spMkLst>
        </pc:spChg>
      </pc:sldChg>
      <pc:sldChg chg="addSp delSp modSp add mod setBg">
        <pc:chgData name="Prieto Villar, José M." userId="79c44207-68a7-42d5-abf4-08866532a717" providerId="ADAL" clId="{E69D0AB6-12C6-405A-B3F7-AF57204185ED}" dt="2021-03-16T22:41:18.136" v="272" actId="108"/>
        <pc:sldMkLst>
          <pc:docMk/>
          <pc:sldMk cId="1946079253" sldId="340"/>
        </pc:sldMkLst>
        <pc:spChg chg="add del mod">
          <ac:chgData name="Prieto Villar, José M." userId="79c44207-68a7-42d5-abf4-08866532a717" providerId="ADAL" clId="{E69D0AB6-12C6-405A-B3F7-AF57204185ED}" dt="2021-03-16T22:22:45.030" v="57"/>
          <ac:spMkLst>
            <pc:docMk/>
            <pc:sldMk cId="1946079253" sldId="340"/>
            <ac:spMk id="2" creationId="{46D1DE32-92FA-4907-88D1-B43ECA3439D9}"/>
          </ac:spMkLst>
        </pc:spChg>
        <pc:spChg chg="mod">
          <ac:chgData name="Prieto Villar, José M." userId="79c44207-68a7-42d5-abf4-08866532a717" providerId="ADAL" clId="{E69D0AB6-12C6-405A-B3F7-AF57204185ED}" dt="2021-03-16T22:30:57.716" v="170" actId="26606"/>
          <ac:spMkLst>
            <pc:docMk/>
            <pc:sldMk cId="1946079253" sldId="340"/>
            <ac:spMk id="6" creationId="{A62DADB5-1A7C-2840-8715-E242D56D7C3C}"/>
          </ac:spMkLst>
        </pc:spChg>
        <pc:spChg chg="add del mod">
          <ac:chgData name="Prieto Villar, José M." userId="79c44207-68a7-42d5-abf4-08866532a717" providerId="ADAL" clId="{E69D0AB6-12C6-405A-B3F7-AF57204185ED}" dt="2021-03-16T22:20:48.728" v="38"/>
          <ac:spMkLst>
            <pc:docMk/>
            <pc:sldMk cId="1946079253" sldId="340"/>
            <ac:spMk id="7" creationId="{F0DCFB6F-3D2E-4219-9561-33A47EF2B358}"/>
          </ac:spMkLst>
        </pc:spChg>
        <pc:spChg chg="mod ord">
          <ac:chgData name="Prieto Villar, José M." userId="79c44207-68a7-42d5-abf4-08866532a717" providerId="ADAL" clId="{E69D0AB6-12C6-405A-B3F7-AF57204185ED}" dt="2021-03-16T22:41:18.136" v="272" actId="108"/>
          <ac:spMkLst>
            <pc:docMk/>
            <pc:sldMk cId="1946079253" sldId="340"/>
            <ac:spMk id="9" creationId="{B645464F-5AB0-479A-9DA5-673D4E6A374D}"/>
          </ac:spMkLst>
        </pc:spChg>
        <pc:spChg chg="del mod">
          <ac:chgData name="Prieto Villar, José M." userId="79c44207-68a7-42d5-abf4-08866532a717" providerId="ADAL" clId="{E69D0AB6-12C6-405A-B3F7-AF57204185ED}" dt="2021-03-16T22:20:24.522" v="33" actId="478"/>
          <ac:spMkLst>
            <pc:docMk/>
            <pc:sldMk cId="1946079253" sldId="340"/>
            <ac:spMk id="10" creationId="{6123D5AC-101D-4A9A-BC5E-015B0C29FF81}"/>
          </ac:spMkLst>
        </pc:spChg>
        <pc:spChg chg="del">
          <ac:chgData name="Prieto Villar, José M." userId="79c44207-68a7-42d5-abf4-08866532a717" providerId="ADAL" clId="{E69D0AB6-12C6-405A-B3F7-AF57204185ED}" dt="2021-03-16T22:20:04.663" v="29" actId="478"/>
          <ac:spMkLst>
            <pc:docMk/>
            <pc:sldMk cId="1946079253" sldId="340"/>
            <ac:spMk id="11" creationId="{37BC41D2-9849-4D24-A18F-AD211B86AFC8}"/>
          </ac:spMkLst>
        </pc:spChg>
        <pc:spChg chg="mod">
          <ac:chgData name="Prieto Villar, José M." userId="79c44207-68a7-42d5-abf4-08866532a717" providerId="ADAL" clId="{E69D0AB6-12C6-405A-B3F7-AF57204185ED}" dt="2021-03-16T22:20:45.959" v="37"/>
          <ac:spMkLst>
            <pc:docMk/>
            <pc:sldMk cId="1946079253" sldId="340"/>
            <ac:spMk id="12" creationId="{A85C8560-ACE8-477D-9F1F-6BE9B3EB2FD1}"/>
          </ac:spMkLst>
        </pc:spChg>
        <pc:spChg chg="mod">
          <ac:chgData name="Prieto Villar, José M." userId="79c44207-68a7-42d5-abf4-08866532a717" providerId="ADAL" clId="{E69D0AB6-12C6-405A-B3F7-AF57204185ED}" dt="2021-03-16T22:20:45.959" v="37"/>
          <ac:spMkLst>
            <pc:docMk/>
            <pc:sldMk cId="1946079253" sldId="340"/>
            <ac:spMk id="20" creationId="{52ACCA5E-A807-4F46-B223-74ECE03D2C07}"/>
          </ac:spMkLst>
        </pc:spChg>
        <pc:spChg chg="mod">
          <ac:chgData name="Prieto Villar, José M." userId="79c44207-68a7-42d5-abf4-08866532a717" providerId="ADAL" clId="{E69D0AB6-12C6-405A-B3F7-AF57204185ED}" dt="2021-03-16T22:20:45.959" v="37"/>
          <ac:spMkLst>
            <pc:docMk/>
            <pc:sldMk cId="1946079253" sldId="340"/>
            <ac:spMk id="21" creationId="{68795E52-D1D2-412C-9B8C-F2A05C166DA4}"/>
          </ac:spMkLst>
        </pc:spChg>
        <pc:spChg chg="mod">
          <ac:chgData name="Prieto Villar, José M." userId="79c44207-68a7-42d5-abf4-08866532a717" providerId="ADAL" clId="{E69D0AB6-12C6-405A-B3F7-AF57204185ED}" dt="2021-03-16T22:20:45.959" v="37"/>
          <ac:spMkLst>
            <pc:docMk/>
            <pc:sldMk cId="1946079253" sldId="340"/>
            <ac:spMk id="22" creationId="{CD618750-B7D2-41CE-BB5F-C9AD0BB4E541}"/>
          </ac:spMkLst>
        </pc:spChg>
        <pc:spChg chg="mod">
          <ac:chgData name="Prieto Villar, José M." userId="79c44207-68a7-42d5-abf4-08866532a717" providerId="ADAL" clId="{E69D0AB6-12C6-405A-B3F7-AF57204185ED}" dt="2021-03-16T22:20:45.959" v="37"/>
          <ac:spMkLst>
            <pc:docMk/>
            <pc:sldMk cId="1946079253" sldId="340"/>
            <ac:spMk id="23" creationId="{91122314-8D01-4130-81ED-06872F640F0F}"/>
          </ac:spMkLst>
        </pc:spChg>
        <pc:spChg chg="mod">
          <ac:chgData name="Prieto Villar, José M." userId="79c44207-68a7-42d5-abf4-08866532a717" providerId="ADAL" clId="{E69D0AB6-12C6-405A-B3F7-AF57204185ED}" dt="2021-03-16T22:20:45.959" v="37"/>
          <ac:spMkLst>
            <pc:docMk/>
            <pc:sldMk cId="1946079253" sldId="340"/>
            <ac:spMk id="24" creationId="{79E98E6D-F651-47C9-9390-942E48F3C835}"/>
          </ac:spMkLst>
        </pc:spChg>
        <pc:spChg chg="mod">
          <ac:chgData name="Prieto Villar, José M." userId="79c44207-68a7-42d5-abf4-08866532a717" providerId="ADAL" clId="{E69D0AB6-12C6-405A-B3F7-AF57204185ED}" dt="2021-03-16T22:20:45.959" v="37"/>
          <ac:spMkLst>
            <pc:docMk/>
            <pc:sldMk cId="1946079253" sldId="340"/>
            <ac:spMk id="25" creationId="{9F153A3D-0193-4F50-9991-7529EA0C2D3F}"/>
          </ac:spMkLst>
        </pc:spChg>
        <pc:spChg chg="mod">
          <ac:chgData name="Prieto Villar, José M." userId="79c44207-68a7-42d5-abf4-08866532a717" providerId="ADAL" clId="{E69D0AB6-12C6-405A-B3F7-AF57204185ED}" dt="2021-03-16T22:20:45.959" v="37"/>
          <ac:spMkLst>
            <pc:docMk/>
            <pc:sldMk cId="1946079253" sldId="340"/>
            <ac:spMk id="26" creationId="{6B69E2E5-AEC6-47DF-A881-2EC5A1D18929}"/>
          </ac:spMkLst>
        </pc:spChg>
        <pc:spChg chg="add">
          <ac:chgData name="Prieto Villar, José M." userId="79c44207-68a7-42d5-abf4-08866532a717" providerId="ADAL" clId="{E69D0AB6-12C6-405A-B3F7-AF57204185ED}" dt="2021-03-16T22:30:57.716" v="170" actId="26606"/>
          <ac:spMkLst>
            <pc:docMk/>
            <pc:sldMk cId="1946079253" sldId="340"/>
            <ac:spMk id="32" creationId="{F56F5174-31D9-4DBB-AAB7-A1FD7BDB1352}"/>
          </ac:spMkLst>
        </pc:spChg>
        <pc:spChg chg="add">
          <ac:chgData name="Prieto Villar, José M." userId="79c44207-68a7-42d5-abf4-08866532a717" providerId="ADAL" clId="{E69D0AB6-12C6-405A-B3F7-AF57204185ED}" dt="2021-03-16T22:30:57.716" v="170" actId="26606"/>
          <ac:spMkLst>
            <pc:docMk/>
            <pc:sldMk cId="1946079253" sldId="340"/>
            <ac:spMk id="36" creationId="{F9A95BEE-6BB1-4A28-A8E6-A34B2E42EF87}"/>
          </ac:spMkLst>
        </pc:spChg>
        <pc:grpChg chg="add del mod">
          <ac:chgData name="Prieto Villar, José M." userId="79c44207-68a7-42d5-abf4-08866532a717" providerId="ADAL" clId="{E69D0AB6-12C6-405A-B3F7-AF57204185ED}" dt="2021-03-16T22:20:48.728" v="38"/>
          <ac:grpSpMkLst>
            <pc:docMk/>
            <pc:sldMk cId="1946079253" sldId="340"/>
            <ac:grpSpMk id="8" creationId="{9D97C53E-6C31-4C46-88BF-B80B15992AC2}"/>
          </ac:grpSpMkLst>
        </pc:grpChg>
        <pc:picChg chg="del">
          <ac:chgData name="Prieto Villar, José M." userId="79c44207-68a7-42d5-abf4-08866532a717" providerId="ADAL" clId="{E69D0AB6-12C6-405A-B3F7-AF57204185ED}" dt="2021-03-16T22:19:43.278" v="22" actId="478"/>
          <ac:picMkLst>
            <pc:docMk/>
            <pc:sldMk cId="1946079253" sldId="340"/>
            <ac:picMk id="5" creationId="{EADA1128-2928-427C-8AFF-4746DF3B684A}"/>
          </ac:picMkLst>
        </pc:picChg>
        <pc:picChg chg="add mod">
          <ac:chgData name="Prieto Villar, José M." userId="79c44207-68a7-42d5-abf4-08866532a717" providerId="ADAL" clId="{E69D0AB6-12C6-405A-B3F7-AF57204185ED}" dt="2021-03-16T22:30:57.716" v="170" actId="26606"/>
          <ac:picMkLst>
            <pc:docMk/>
            <pc:sldMk cId="1946079253" sldId="340"/>
            <ac:picMk id="27" creationId="{C17D78C1-32F2-4A96-8459-D4DF817123FD}"/>
          </ac:picMkLst>
        </pc:picChg>
        <pc:picChg chg="add">
          <ac:chgData name="Prieto Villar, José M." userId="79c44207-68a7-42d5-abf4-08866532a717" providerId="ADAL" clId="{E69D0AB6-12C6-405A-B3F7-AF57204185ED}" dt="2021-03-16T22:30:57.716" v="170" actId="26606"/>
          <ac:picMkLst>
            <pc:docMk/>
            <pc:sldMk cId="1946079253" sldId="340"/>
            <ac:picMk id="34" creationId="{AE113210-7872-481A-ADE6-3A05CCAF5EB2}"/>
          </ac:picMkLst>
        </pc:picChg>
        <pc:cxnChg chg="mod">
          <ac:chgData name="Prieto Villar, José M." userId="79c44207-68a7-42d5-abf4-08866532a717" providerId="ADAL" clId="{E69D0AB6-12C6-405A-B3F7-AF57204185ED}" dt="2021-03-16T22:20:45.959" v="37"/>
          <ac:cxnSpMkLst>
            <pc:docMk/>
            <pc:sldMk cId="1946079253" sldId="340"/>
            <ac:cxnSpMk id="13" creationId="{6C2F013C-ACAE-4B8E-9F4E-909AD9F9B65C}"/>
          </ac:cxnSpMkLst>
        </pc:cxnChg>
        <pc:cxnChg chg="mod">
          <ac:chgData name="Prieto Villar, José M." userId="79c44207-68a7-42d5-abf4-08866532a717" providerId="ADAL" clId="{E69D0AB6-12C6-405A-B3F7-AF57204185ED}" dt="2021-03-16T22:20:45.959" v="37"/>
          <ac:cxnSpMkLst>
            <pc:docMk/>
            <pc:sldMk cId="1946079253" sldId="340"/>
            <ac:cxnSpMk id="14" creationId="{D1DC3EE2-1EBE-488C-B451-BE22B1C01403}"/>
          </ac:cxnSpMkLst>
        </pc:cxnChg>
        <pc:cxnChg chg="mod">
          <ac:chgData name="Prieto Villar, José M." userId="79c44207-68a7-42d5-abf4-08866532a717" providerId="ADAL" clId="{E69D0AB6-12C6-405A-B3F7-AF57204185ED}" dt="2021-03-16T22:20:45.959" v="37"/>
          <ac:cxnSpMkLst>
            <pc:docMk/>
            <pc:sldMk cId="1946079253" sldId="340"/>
            <ac:cxnSpMk id="15" creationId="{B08186B9-F889-4E6A-9EB1-65A6980A7DDC}"/>
          </ac:cxnSpMkLst>
        </pc:cxnChg>
        <pc:cxnChg chg="mod">
          <ac:chgData name="Prieto Villar, José M." userId="79c44207-68a7-42d5-abf4-08866532a717" providerId="ADAL" clId="{E69D0AB6-12C6-405A-B3F7-AF57204185ED}" dt="2021-03-16T22:20:45.959" v="37"/>
          <ac:cxnSpMkLst>
            <pc:docMk/>
            <pc:sldMk cId="1946079253" sldId="340"/>
            <ac:cxnSpMk id="16" creationId="{7CBD2762-FCEF-4A66-B42A-26417E51107B}"/>
          </ac:cxnSpMkLst>
        </pc:cxnChg>
        <pc:cxnChg chg="mod">
          <ac:chgData name="Prieto Villar, José M." userId="79c44207-68a7-42d5-abf4-08866532a717" providerId="ADAL" clId="{E69D0AB6-12C6-405A-B3F7-AF57204185ED}" dt="2021-03-16T22:20:45.959" v="37"/>
          <ac:cxnSpMkLst>
            <pc:docMk/>
            <pc:sldMk cId="1946079253" sldId="340"/>
            <ac:cxnSpMk id="17" creationId="{E4459175-CBF0-4BBE-B1D5-9331B1A54D73}"/>
          </ac:cxnSpMkLst>
        </pc:cxnChg>
        <pc:cxnChg chg="mod">
          <ac:chgData name="Prieto Villar, José M." userId="79c44207-68a7-42d5-abf4-08866532a717" providerId="ADAL" clId="{E69D0AB6-12C6-405A-B3F7-AF57204185ED}" dt="2021-03-16T22:20:45.959" v="37"/>
          <ac:cxnSpMkLst>
            <pc:docMk/>
            <pc:sldMk cId="1946079253" sldId="340"/>
            <ac:cxnSpMk id="18" creationId="{D4917C00-4AE1-4E8F-AFCA-0166F8175F16}"/>
          </ac:cxnSpMkLst>
        </pc:cxnChg>
        <pc:cxnChg chg="mod">
          <ac:chgData name="Prieto Villar, José M." userId="79c44207-68a7-42d5-abf4-08866532a717" providerId="ADAL" clId="{E69D0AB6-12C6-405A-B3F7-AF57204185ED}" dt="2021-03-16T22:20:45.959" v="37"/>
          <ac:cxnSpMkLst>
            <pc:docMk/>
            <pc:sldMk cId="1946079253" sldId="340"/>
            <ac:cxnSpMk id="19" creationId="{914C96DC-B470-4961-9346-2DC0B56FDB04}"/>
          </ac:cxnSpMkLst>
        </pc:cxnChg>
      </pc:sldChg>
      <pc:sldChg chg="addSp delSp modSp add mod">
        <pc:chgData name="Prieto Villar, José M." userId="79c44207-68a7-42d5-abf4-08866532a717" providerId="ADAL" clId="{E69D0AB6-12C6-405A-B3F7-AF57204185ED}" dt="2021-03-16T22:25:40.339" v="108"/>
        <pc:sldMkLst>
          <pc:docMk/>
          <pc:sldMk cId="3199144265" sldId="341"/>
        </pc:sldMkLst>
        <pc:spChg chg="add mod">
          <ac:chgData name="Prieto Villar, José M." userId="79c44207-68a7-42d5-abf4-08866532a717" providerId="ADAL" clId="{E69D0AB6-12C6-405A-B3F7-AF57204185ED}" dt="2021-03-16T22:23:27.268" v="86" actId="14100"/>
          <ac:spMkLst>
            <pc:docMk/>
            <pc:sldMk cId="3199144265" sldId="341"/>
            <ac:spMk id="5" creationId="{F9ADB4D5-F1ED-4B48-A958-65C279B7B04A}"/>
          </ac:spMkLst>
        </pc:spChg>
        <pc:spChg chg="mod">
          <ac:chgData name="Prieto Villar, José M." userId="79c44207-68a7-42d5-abf4-08866532a717" providerId="ADAL" clId="{E69D0AB6-12C6-405A-B3F7-AF57204185ED}" dt="2021-03-16T22:23:07.877" v="82" actId="20577"/>
          <ac:spMkLst>
            <pc:docMk/>
            <pc:sldMk cId="3199144265" sldId="341"/>
            <ac:spMk id="6" creationId="{A62DADB5-1A7C-2840-8715-E242D56D7C3C}"/>
          </ac:spMkLst>
        </pc:spChg>
        <pc:spChg chg="add mod">
          <ac:chgData name="Prieto Villar, José M." userId="79c44207-68a7-42d5-abf4-08866532a717" providerId="ADAL" clId="{E69D0AB6-12C6-405A-B3F7-AF57204185ED}" dt="2021-03-16T22:23:27.268" v="86" actId="14100"/>
          <ac:spMkLst>
            <pc:docMk/>
            <pc:sldMk cId="3199144265" sldId="341"/>
            <ac:spMk id="7" creationId="{C3EB768D-1B35-4536-8FDC-30E036DF0AD1}"/>
          </ac:spMkLst>
        </pc:spChg>
        <pc:spChg chg="add del mod">
          <ac:chgData name="Prieto Villar, José M." userId="79c44207-68a7-42d5-abf4-08866532a717" providerId="ADAL" clId="{E69D0AB6-12C6-405A-B3F7-AF57204185ED}" dt="2021-03-16T22:23:37.847" v="88"/>
          <ac:spMkLst>
            <pc:docMk/>
            <pc:sldMk cId="3199144265" sldId="341"/>
            <ac:spMk id="8" creationId="{6F13C5C0-4537-4DA8-A000-10764C72E0E0}"/>
          </ac:spMkLst>
        </pc:spChg>
        <pc:spChg chg="del">
          <ac:chgData name="Prieto Villar, José M." userId="79c44207-68a7-42d5-abf4-08866532a717" providerId="ADAL" clId="{E69D0AB6-12C6-405A-B3F7-AF57204185ED}" dt="2021-03-16T22:23:11.190" v="83" actId="478"/>
          <ac:spMkLst>
            <pc:docMk/>
            <pc:sldMk cId="3199144265" sldId="341"/>
            <ac:spMk id="9" creationId="{B645464F-5AB0-479A-9DA5-673D4E6A374D}"/>
          </ac:spMkLst>
        </pc:spChg>
        <pc:spChg chg="add del mod">
          <ac:chgData name="Prieto Villar, José M." userId="79c44207-68a7-42d5-abf4-08866532a717" providerId="ADAL" clId="{E69D0AB6-12C6-405A-B3F7-AF57204185ED}" dt="2021-03-16T22:23:37.847" v="88"/>
          <ac:spMkLst>
            <pc:docMk/>
            <pc:sldMk cId="3199144265" sldId="341"/>
            <ac:spMk id="10" creationId="{4CDC3EF2-77FD-46AA-9E60-7CA394451124}"/>
          </ac:spMkLst>
        </pc:spChg>
        <pc:spChg chg="add del mod">
          <ac:chgData name="Prieto Villar, José M." userId="79c44207-68a7-42d5-abf4-08866532a717" providerId="ADAL" clId="{E69D0AB6-12C6-405A-B3F7-AF57204185ED}" dt="2021-03-16T22:23:37.847" v="88"/>
          <ac:spMkLst>
            <pc:docMk/>
            <pc:sldMk cId="3199144265" sldId="341"/>
            <ac:spMk id="11" creationId="{281CC93C-B451-4C60-BE02-B1084B36DF12}"/>
          </ac:spMkLst>
        </pc:spChg>
        <pc:spChg chg="add del mod">
          <ac:chgData name="Prieto Villar, José M." userId="79c44207-68a7-42d5-abf4-08866532a717" providerId="ADAL" clId="{E69D0AB6-12C6-405A-B3F7-AF57204185ED}" dt="2021-03-16T22:23:37.847" v="88"/>
          <ac:spMkLst>
            <pc:docMk/>
            <pc:sldMk cId="3199144265" sldId="341"/>
            <ac:spMk id="12" creationId="{187F335F-5C5D-46B4-AEB2-828AB87FAD4C}"/>
          </ac:spMkLst>
        </pc:spChg>
        <pc:spChg chg="add del mod">
          <ac:chgData name="Prieto Villar, José M." userId="79c44207-68a7-42d5-abf4-08866532a717" providerId="ADAL" clId="{E69D0AB6-12C6-405A-B3F7-AF57204185ED}" dt="2021-03-16T22:23:37.847" v="88"/>
          <ac:spMkLst>
            <pc:docMk/>
            <pc:sldMk cId="3199144265" sldId="341"/>
            <ac:spMk id="16" creationId="{ABF4B06B-858C-4430-ADB6-DFB5C51EE053}"/>
          </ac:spMkLst>
        </pc:spChg>
        <pc:spChg chg="add mod">
          <ac:chgData name="Prieto Villar, José M." userId="79c44207-68a7-42d5-abf4-08866532a717" providerId="ADAL" clId="{E69D0AB6-12C6-405A-B3F7-AF57204185ED}" dt="2021-03-16T22:25:15.139" v="104" actId="1076"/>
          <ac:spMkLst>
            <pc:docMk/>
            <pc:sldMk cId="3199144265" sldId="341"/>
            <ac:spMk id="17" creationId="{FE6D93ED-011A-4C87-BBE3-E6373108F916}"/>
          </ac:spMkLst>
        </pc:spChg>
        <pc:spChg chg="add mod">
          <ac:chgData name="Prieto Villar, José M." userId="79c44207-68a7-42d5-abf4-08866532a717" providerId="ADAL" clId="{E69D0AB6-12C6-405A-B3F7-AF57204185ED}" dt="2021-03-16T22:25:12.342" v="103" actId="1076"/>
          <ac:spMkLst>
            <pc:docMk/>
            <pc:sldMk cId="3199144265" sldId="341"/>
            <ac:spMk id="18" creationId="{D7DF19CD-077B-405B-AAF0-7AEE9BFC3143}"/>
          </ac:spMkLst>
        </pc:spChg>
        <pc:spChg chg="add mod">
          <ac:chgData name="Prieto Villar, José M." userId="79c44207-68a7-42d5-abf4-08866532a717" providerId="ADAL" clId="{E69D0AB6-12C6-405A-B3F7-AF57204185ED}" dt="2021-03-16T22:25:10.105" v="102" actId="1076"/>
          <ac:spMkLst>
            <pc:docMk/>
            <pc:sldMk cId="3199144265" sldId="341"/>
            <ac:spMk id="19" creationId="{D48B3B94-F616-4BD0-B52D-AE3292BA9EE1}"/>
          </ac:spMkLst>
        </pc:spChg>
        <pc:spChg chg="add mod">
          <ac:chgData name="Prieto Villar, José M." userId="79c44207-68a7-42d5-abf4-08866532a717" providerId="ADAL" clId="{E69D0AB6-12C6-405A-B3F7-AF57204185ED}" dt="2021-03-16T22:24:54.104" v="96" actId="1076"/>
          <ac:spMkLst>
            <pc:docMk/>
            <pc:sldMk cId="3199144265" sldId="341"/>
            <ac:spMk id="20" creationId="{F5B46351-A937-4965-B1A4-D2FE9EF098A7}"/>
          </ac:spMkLst>
        </pc:spChg>
        <pc:spChg chg="add del mod">
          <ac:chgData name="Prieto Villar, José M." userId="79c44207-68a7-42d5-abf4-08866532a717" providerId="ADAL" clId="{E69D0AB6-12C6-405A-B3F7-AF57204185ED}" dt="2021-03-16T22:23:53.407" v="91" actId="478"/>
          <ac:spMkLst>
            <pc:docMk/>
            <pc:sldMk cId="3199144265" sldId="341"/>
            <ac:spMk id="24" creationId="{88C87FB8-F060-42B4-AA45-6366B8634010}"/>
          </ac:spMkLst>
        </pc:spChg>
        <pc:spChg chg="add del mod">
          <ac:chgData name="Prieto Villar, José M." userId="79c44207-68a7-42d5-abf4-08866532a717" providerId="ADAL" clId="{E69D0AB6-12C6-405A-B3F7-AF57204185ED}" dt="2021-03-16T22:25:40.339" v="108"/>
          <ac:spMkLst>
            <pc:docMk/>
            <pc:sldMk cId="3199144265" sldId="341"/>
            <ac:spMk id="38" creationId="{91C6A074-9960-493A-B20C-D1DC8DDC5393}"/>
          </ac:spMkLst>
        </pc:spChg>
        <pc:spChg chg="add del mod">
          <ac:chgData name="Prieto Villar, José M." userId="79c44207-68a7-42d5-abf4-08866532a717" providerId="ADAL" clId="{E69D0AB6-12C6-405A-B3F7-AF57204185ED}" dt="2021-03-16T22:25:40.339" v="108"/>
          <ac:spMkLst>
            <pc:docMk/>
            <pc:sldMk cId="3199144265" sldId="341"/>
            <ac:spMk id="39" creationId="{5D580F4E-AC56-43C5-BEE5-7FE9C12DD64D}"/>
          </ac:spMkLst>
        </pc:spChg>
        <pc:spChg chg="add del mod">
          <ac:chgData name="Prieto Villar, José M." userId="79c44207-68a7-42d5-abf4-08866532a717" providerId="ADAL" clId="{E69D0AB6-12C6-405A-B3F7-AF57204185ED}" dt="2021-03-16T22:25:40.339" v="108"/>
          <ac:spMkLst>
            <pc:docMk/>
            <pc:sldMk cId="3199144265" sldId="341"/>
            <ac:spMk id="40" creationId="{B7102DD5-5A48-44D3-99EE-93DC3E00FDDD}"/>
          </ac:spMkLst>
        </pc:spChg>
        <pc:spChg chg="add del mod">
          <ac:chgData name="Prieto Villar, José M." userId="79c44207-68a7-42d5-abf4-08866532a717" providerId="ADAL" clId="{E69D0AB6-12C6-405A-B3F7-AF57204185ED}" dt="2021-03-16T22:25:40.339" v="108"/>
          <ac:spMkLst>
            <pc:docMk/>
            <pc:sldMk cId="3199144265" sldId="341"/>
            <ac:spMk id="41" creationId="{D48B770E-E4C8-42B0-8097-BC8DD8585318}"/>
          </ac:spMkLst>
        </pc:spChg>
        <pc:spChg chg="add del mod">
          <ac:chgData name="Prieto Villar, José M." userId="79c44207-68a7-42d5-abf4-08866532a717" providerId="ADAL" clId="{E69D0AB6-12C6-405A-B3F7-AF57204185ED}" dt="2021-03-16T22:25:40.339" v="108"/>
          <ac:spMkLst>
            <pc:docMk/>
            <pc:sldMk cId="3199144265" sldId="341"/>
            <ac:spMk id="45" creationId="{2509C143-B6C1-44DE-A061-CC0F3343F8E2}"/>
          </ac:spMkLst>
        </pc:spChg>
        <pc:picChg chg="del">
          <ac:chgData name="Prieto Villar, José M." userId="79c44207-68a7-42d5-abf4-08866532a717" providerId="ADAL" clId="{E69D0AB6-12C6-405A-B3F7-AF57204185ED}" dt="2021-03-16T22:23:11.190" v="83" actId="478"/>
          <ac:picMkLst>
            <pc:docMk/>
            <pc:sldMk cId="3199144265" sldId="341"/>
            <ac:picMk id="27" creationId="{C17D78C1-32F2-4A96-8459-D4DF817123FD}"/>
          </ac:picMkLst>
        </pc:picChg>
        <pc:cxnChg chg="add del mod">
          <ac:chgData name="Prieto Villar, José M." userId="79c44207-68a7-42d5-abf4-08866532a717" providerId="ADAL" clId="{E69D0AB6-12C6-405A-B3F7-AF57204185ED}" dt="2021-03-16T22:23:37.847" v="88"/>
          <ac:cxnSpMkLst>
            <pc:docMk/>
            <pc:sldMk cId="3199144265" sldId="341"/>
            <ac:cxnSpMk id="13" creationId="{0F81A8F0-2514-466B-AF04-DEF456393915}"/>
          </ac:cxnSpMkLst>
        </pc:cxnChg>
        <pc:cxnChg chg="add del mod">
          <ac:chgData name="Prieto Villar, José M." userId="79c44207-68a7-42d5-abf4-08866532a717" providerId="ADAL" clId="{E69D0AB6-12C6-405A-B3F7-AF57204185ED}" dt="2021-03-16T22:23:37.847" v="88"/>
          <ac:cxnSpMkLst>
            <pc:docMk/>
            <pc:sldMk cId="3199144265" sldId="341"/>
            <ac:cxnSpMk id="14" creationId="{79FD7530-C069-456C-B3F1-72E8295DC859}"/>
          </ac:cxnSpMkLst>
        </pc:cxnChg>
        <pc:cxnChg chg="add del mod">
          <ac:chgData name="Prieto Villar, José M." userId="79c44207-68a7-42d5-abf4-08866532a717" providerId="ADAL" clId="{E69D0AB6-12C6-405A-B3F7-AF57204185ED}" dt="2021-03-16T22:23:37.847" v="88"/>
          <ac:cxnSpMkLst>
            <pc:docMk/>
            <pc:sldMk cId="3199144265" sldId="341"/>
            <ac:cxnSpMk id="15" creationId="{95AB673D-8AEE-40FA-BDB0-36FAD20913F9}"/>
          </ac:cxnSpMkLst>
        </pc:cxnChg>
        <pc:cxnChg chg="add mod">
          <ac:chgData name="Prieto Villar, José M." userId="79c44207-68a7-42d5-abf4-08866532a717" providerId="ADAL" clId="{E69D0AB6-12C6-405A-B3F7-AF57204185ED}" dt="2021-03-16T22:25:17.835" v="105" actId="14100"/>
          <ac:cxnSpMkLst>
            <pc:docMk/>
            <pc:sldMk cId="3199144265" sldId="341"/>
            <ac:cxnSpMk id="21" creationId="{5FE6E552-3F46-4EE4-82E3-F7ACC1A339DE}"/>
          </ac:cxnSpMkLst>
        </pc:cxnChg>
        <pc:cxnChg chg="add mod">
          <ac:chgData name="Prieto Villar, José M." userId="79c44207-68a7-42d5-abf4-08866532a717" providerId="ADAL" clId="{E69D0AB6-12C6-405A-B3F7-AF57204185ED}" dt="2021-03-16T22:25:12.342" v="103" actId="1076"/>
          <ac:cxnSpMkLst>
            <pc:docMk/>
            <pc:sldMk cId="3199144265" sldId="341"/>
            <ac:cxnSpMk id="22" creationId="{FD996687-E35A-4DF8-A90A-E97A9C091278}"/>
          </ac:cxnSpMkLst>
        </pc:cxnChg>
        <pc:cxnChg chg="add mod">
          <ac:chgData name="Prieto Villar, José M." userId="79c44207-68a7-42d5-abf4-08866532a717" providerId="ADAL" clId="{E69D0AB6-12C6-405A-B3F7-AF57204185ED}" dt="2021-03-16T22:25:23.965" v="106" actId="14100"/>
          <ac:cxnSpMkLst>
            <pc:docMk/>
            <pc:sldMk cId="3199144265" sldId="341"/>
            <ac:cxnSpMk id="23" creationId="{B825DEC7-2823-4332-818D-7EE983A59D80}"/>
          </ac:cxnSpMkLst>
        </pc:cxnChg>
        <pc:cxnChg chg="add del mod">
          <ac:chgData name="Prieto Villar, José M." userId="79c44207-68a7-42d5-abf4-08866532a717" providerId="ADAL" clId="{E69D0AB6-12C6-405A-B3F7-AF57204185ED}" dt="2021-03-16T22:25:40.339" v="108"/>
          <ac:cxnSpMkLst>
            <pc:docMk/>
            <pc:sldMk cId="3199144265" sldId="341"/>
            <ac:cxnSpMk id="42" creationId="{4757F4F5-4542-4A71-8B24-10CEEEECF401}"/>
          </ac:cxnSpMkLst>
        </pc:cxnChg>
        <pc:cxnChg chg="add del mod">
          <ac:chgData name="Prieto Villar, José M." userId="79c44207-68a7-42d5-abf4-08866532a717" providerId="ADAL" clId="{E69D0AB6-12C6-405A-B3F7-AF57204185ED}" dt="2021-03-16T22:25:40.339" v="108"/>
          <ac:cxnSpMkLst>
            <pc:docMk/>
            <pc:sldMk cId="3199144265" sldId="341"/>
            <ac:cxnSpMk id="43" creationId="{9F365F13-8C19-4BD2-973E-3ED335970ACD}"/>
          </ac:cxnSpMkLst>
        </pc:cxnChg>
        <pc:cxnChg chg="add del mod">
          <ac:chgData name="Prieto Villar, José M." userId="79c44207-68a7-42d5-abf4-08866532a717" providerId="ADAL" clId="{E69D0AB6-12C6-405A-B3F7-AF57204185ED}" dt="2021-03-16T22:25:40.339" v="108"/>
          <ac:cxnSpMkLst>
            <pc:docMk/>
            <pc:sldMk cId="3199144265" sldId="341"/>
            <ac:cxnSpMk id="44" creationId="{63777E19-14E1-43F0-B42C-BBC3B6B9EA8C}"/>
          </ac:cxnSpMkLst>
        </pc:cxnChg>
      </pc:sldChg>
      <pc:sldChg chg="addSp delSp modSp add">
        <pc:chgData name="Prieto Villar, José M." userId="79c44207-68a7-42d5-abf4-08866532a717" providerId="ADAL" clId="{E69D0AB6-12C6-405A-B3F7-AF57204185ED}" dt="2021-03-16T22:27:04.071" v="123" actId="1076"/>
        <pc:sldMkLst>
          <pc:docMk/>
          <pc:sldMk cId="3651866667" sldId="342"/>
        </pc:sldMkLst>
        <pc:spChg chg="del">
          <ac:chgData name="Prieto Villar, José M." userId="79c44207-68a7-42d5-abf4-08866532a717" providerId="ADAL" clId="{E69D0AB6-12C6-405A-B3F7-AF57204185ED}" dt="2021-03-16T22:25:45.231" v="110" actId="478"/>
          <ac:spMkLst>
            <pc:docMk/>
            <pc:sldMk cId="3651866667" sldId="342"/>
            <ac:spMk id="5" creationId="{F9ADB4D5-F1ED-4B48-A958-65C279B7B04A}"/>
          </ac:spMkLst>
        </pc:spChg>
        <pc:spChg chg="del">
          <ac:chgData name="Prieto Villar, José M." userId="79c44207-68a7-42d5-abf4-08866532a717" providerId="ADAL" clId="{E69D0AB6-12C6-405A-B3F7-AF57204185ED}" dt="2021-03-16T22:25:45.231" v="110" actId="478"/>
          <ac:spMkLst>
            <pc:docMk/>
            <pc:sldMk cId="3651866667" sldId="342"/>
            <ac:spMk id="7" creationId="{C3EB768D-1B35-4536-8FDC-30E036DF0AD1}"/>
          </ac:spMkLst>
        </pc:spChg>
        <pc:spChg chg="add mod">
          <ac:chgData name="Prieto Villar, José M." userId="79c44207-68a7-42d5-abf4-08866532a717" providerId="ADAL" clId="{E69D0AB6-12C6-405A-B3F7-AF57204185ED}" dt="2021-03-16T22:26:34.276" v="118" actId="1076"/>
          <ac:spMkLst>
            <pc:docMk/>
            <pc:sldMk cId="3651866667" sldId="342"/>
            <ac:spMk id="12" creationId="{0BA62920-A62F-45E5-9765-88D5E04D864E}"/>
          </ac:spMkLst>
        </pc:spChg>
        <pc:spChg chg="add mod">
          <ac:chgData name="Prieto Villar, José M." userId="79c44207-68a7-42d5-abf4-08866532a717" providerId="ADAL" clId="{E69D0AB6-12C6-405A-B3F7-AF57204185ED}" dt="2021-03-16T22:27:04.071" v="123" actId="1076"/>
          <ac:spMkLst>
            <pc:docMk/>
            <pc:sldMk cId="3651866667" sldId="342"/>
            <ac:spMk id="13" creationId="{C279A2C3-6E5E-47A6-90A6-B19272EBA4A3}"/>
          </ac:spMkLst>
        </pc:spChg>
        <pc:spChg chg="add mod">
          <ac:chgData name="Prieto Villar, José M." userId="79c44207-68a7-42d5-abf4-08866532a717" providerId="ADAL" clId="{E69D0AB6-12C6-405A-B3F7-AF57204185ED}" dt="2021-03-16T22:26:01.207" v="113" actId="14100"/>
          <ac:spMkLst>
            <pc:docMk/>
            <pc:sldMk cId="3651866667" sldId="342"/>
            <ac:spMk id="14" creationId="{7C3D46A6-A287-41CA-900F-CD04943F473E}"/>
          </ac:spMkLst>
        </pc:spChg>
        <pc:spChg chg="add mod">
          <ac:chgData name="Prieto Villar, José M." userId="79c44207-68a7-42d5-abf4-08866532a717" providerId="ADAL" clId="{E69D0AB6-12C6-405A-B3F7-AF57204185ED}" dt="2021-03-16T22:26:42.958" v="120" actId="1076"/>
          <ac:spMkLst>
            <pc:docMk/>
            <pc:sldMk cId="3651866667" sldId="342"/>
            <ac:spMk id="15" creationId="{F96B0806-E382-404C-92DA-431A1D67B792}"/>
          </ac:spMkLst>
        </pc:spChg>
        <pc:spChg chg="add mod">
          <ac:chgData name="Prieto Villar, José M." userId="79c44207-68a7-42d5-abf4-08866532a717" providerId="ADAL" clId="{E69D0AB6-12C6-405A-B3F7-AF57204185ED}" dt="2021-03-16T22:26:46.836" v="121" actId="1076"/>
          <ac:spMkLst>
            <pc:docMk/>
            <pc:sldMk cId="3651866667" sldId="342"/>
            <ac:spMk id="16" creationId="{E427876E-8FD3-470D-9448-67FF2F5F1064}"/>
          </ac:spMkLst>
        </pc:spChg>
        <pc:spChg chg="del">
          <ac:chgData name="Prieto Villar, José M." userId="79c44207-68a7-42d5-abf4-08866532a717" providerId="ADAL" clId="{E69D0AB6-12C6-405A-B3F7-AF57204185ED}" dt="2021-03-16T22:25:45.231" v="110" actId="478"/>
          <ac:spMkLst>
            <pc:docMk/>
            <pc:sldMk cId="3651866667" sldId="342"/>
            <ac:spMk id="17" creationId="{FE6D93ED-011A-4C87-BBE3-E6373108F916}"/>
          </ac:spMkLst>
        </pc:spChg>
        <pc:spChg chg="del">
          <ac:chgData name="Prieto Villar, José M." userId="79c44207-68a7-42d5-abf4-08866532a717" providerId="ADAL" clId="{E69D0AB6-12C6-405A-B3F7-AF57204185ED}" dt="2021-03-16T22:25:45.231" v="110" actId="478"/>
          <ac:spMkLst>
            <pc:docMk/>
            <pc:sldMk cId="3651866667" sldId="342"/>
            <ac:spMk id="18" creationId="{D7DF19CD-077B-405B-AAF0-7AEE9BFC3143}"/>
          </ac:spMkLst>
        </pc:spChg>
        <pc:spChg chg="del">
          <ac:chgData name="Prieto Villar, José M." userId="79c44207-68a7-42d5-abf4-08866532a717" providerId="ADAL" clId="{E69D0AB6-12C6-405A-B3F7-AF57204185ED}" dt="2021-03-16T22:25:45.231" v="110" actId="478"/>
          <ac:spMkLst>
            <pc:docMk/>
            <pc:sldMk cId="3651866667" sldId="342"/>
            <ac:spMk id="19" creationId="{D48B3B94-F616-4BD0-B52D-AE3292BA9EE1}"/>
          </ac:spMkLst>
        </pc:spChg>
        <pc:spChg chg="del">
          <ac:chgData name="Prieto Villar, José M." userId="79c44207-68a7-42d5-abf4-08866532a717" providerId="ADAL" clId="{E69D0AB6-12C6-405A-B3F7-AF57204185ED}" dt="2021-03-16T22:25:45.231" v="110" actId="478"/>
          <ac:spMkLst>
            <pc:docMk/>
            <pc:sldMk cId="3651866667" sldId="342"/>
            <ac:spMk id="20" creationId="{F5B46351-A937-4965-B1A4-D2FE9EF098A7}"/>
          </ac:spMkLst>
        </pc:spChg>
        <pc:spChg chg="add mod">
          <ac:chgData name="Prieto Villar, José M." userId="79c44207-68a7-42d5-abf4-08866532a717" providerId="ADAL" clId="{E69D0AB6-12C6-405A-B3F7-AF57204185ED}" dt="2021-03-16T22:26:49.608" v="122" actId="1076"/>
          <ac:spMkLst>
            <pc:docMk/>
            <pc:sldMk cId="3651866667" sldId="342"/>
            <ac:spMk id="24" creationId="{883418B9-29FE-426D-BCDC-CDC808D75B61}"/>
          </ac:spMkLst>
        </pc:spChg>
        <pc:spChg chg="add mod">
          <ac:chgData name="Prieto Villar, José M." userId="79c44207-68a7-42d5-abf4-08866532a717" providerId="ADAL" clId="{E69D0AB6-12C6-405A-B3F7-AF57204185ED}" dt="2021-03-16T22:27:04.071" v="123" actId="1076"/>
          <ac:spMkLst>
            <pc:docMk/>
            <pc:sldMk cId="3651866667" sldId="342"/>
            <ac:spMk id="25" creationId="{CADA91DB-DFD6-44D7-BC2F-0ED8B3822627}"/>
          </ac:spMkLst>
        </pc:spChg>
        <pc:spChg chg="add mod">
          <ac:chgData name="Prieto Villar, José M." userId="79c44207-68a7-42d5-abf4-08866532a717" providerId="ADAL" clId="{E69D0AB6-12C6-405A-B3F7-AF57204185ED}" dt="2021-03-16T22:27:04.071" v="123" actId="1076"/>
          <ac:spMkLst>
            <pc:docMk/>
            <pc:sldMk cId="3651866667" sldId="342"/>
            <ac:spMk id="26" creationId="{652A533D-38AB-4EDF-9E6F-4F56C59D8DA9}"/>
          </ac:spMkLst>
        </pc:spChg>
        <pc:spChg chg="add mod">
          <ac:chgData name="Prieto Villar, José M." userId="79c44207-68a7-42d5-abf4-08866532a717" providerId="ADAL" clId="{E69D0AB6-12C6-405A-B3F7-AF57204185ED}" dt="2021-03-16T22:27:04.071" v="123" actId="1076"/>
          <ac:spMkLst>
            <pc:docMk/>
            <pc:sldMk cId="3651866667" sldId="342"/>
            <ac:spMk id="27" creationId="{5D428852-A7EF-4D62-94AE-759C2FDF720D}"/>
          </ac:spMkLst>
        </pc:spChg>
        <pc:spChg chg="add mod">
          <ac:chgData name="Prieto Villar, José M." userId="79c44207-68a7-42d5-abf4-08866532a717" providerId="ADAL" clId="{E69D0AB6-12C6-405A-B3F7-AF57204185ED}" dt="2021-03-16T22:27:04.071" v="123" actId="1076"/>
          <ac:spMkLst>
            <pc:docMk/>
            <pc:sldMk cId="3651866667" sldId="342"/>
            <ac:spMk id="28" creationId="{5F548347-D58B-4B35-B97E-B9A31684D1F1}"/>
          </ac:spMkLst>
        </pc:spChg>
        <pc:cxnChg chg="del">
          <ac:chgData name="Prieto Villar, José M." userId="79c44207-68a7-42d5-abf4-08866532a717" providerId="ADAL" clId="{E69D0AB6-12C6-405A-B3F7-AF57204185ED}" dt="2021-03-16T22:25:45.231" v="110" actId="478"/>
          <ac:cxnSpMkLst>
            <pc:docMk/>
            <pc:sldMk cId="3651866667" sldId="342"/>
            <ac:cxnSpMk id="21" creationId="{5FE6E552-3F46-4EE4-82E3-F7ACC1A339DE}"/>
          </ac:cxnSpMkLst>
        </pc:cxnChg>
        <pc:cxnChg chg="del">
          <ac:chgData name="Prieto Villar, José M." userId="79c44207-68a7-42d5-abf4-08866532a717" providerId="ADAL" clId="{E69D0AB6-12C6-405A-B3F7-AF57204185ED}" dt="2021-03-16T22:25:45.231" v="110" actId="478"/>
          <ac:cxnSpMkLst>
            <pc:docMk/>
            <pc:sldMk cId="3651866667" sldId="342"/>
            <ac:cxnSpMk id="22" creationId="{FD996687-E35A-4DF8-A90A-E97A9C091278}"/>
          </ac:cxnSpMkLst>
        </pc:cxnChg>
        <pc:cxnChg chg="del">
          <ac:chgData name="Prieto Villar, José M." userId="79c44207-68a7-42d5-abf4-08866532a717" providerId="ADAL" clId="{E69D0AB6-12C6-405A-B3F7-AF57204185ED}" dt="2021-03-16T22:25:45.231" v="110" actId="478"/>
          <ac:cxnSpMkLst>
            <pc:docMk/>
            <pc:sldMk cId="3651866667" sldId="342"/>
            <ac:cxnSpMk id="23" creationId="{B825DEC7-2823-4332-818D-7EE983A59D80}"/>
          </ac:cxnSpMkLst>
        </pc:cxnChg>
      </pc:sldChg>
      <pc:sldChg chg="addSp delSp modSp add mod">
        <pc:chgData name="Prieto Villar, José M." userId="79c44207-68a7-42d5-abf4-08866532a717" providerId="ADAL" clId="{E69D0AB6-12C6-405A-B3F7-AF57204185ED}" dt="2021-03-16T22:29:20.863" v="146"/>
        <pc:sldMkLst>
          <pc:docMk/>
          <pc:sldMk cId="4060583968" sldId="343"/>
        </pc:sldMkLst>
        <pc:spChg chg="del">
          <ac:chgData name="Prieto Villar, José M." userId="79c44207-68a7-42d5-abf4-08866532a717" providerId="ADAL" clId="{E69D0AB6-12C6-405A-B3F7-AF57204185ED}" dt="2021-03-16T22:27:24.488" v="125" actId="478"/>
          <ac:spMkLst>
            <pc:docMk/>
            <pc:sldMk cId="4060583968" sldId="343"/>
            <ac:spMk id="12" creationId="{0BA62920-A62F-45E5-9765-88D5E04D864E}"/>
          </ac:spMkLst>
        </pc:spChg>
        <pc:spChg chg="del">
          <ac:chgData name="Prieto Villar, José M." userId="79c44207-68a7-42d5-abf4-08866532a717" providerId="ADAL" clId="{E69D0AB6-12C6-405A-B3F7-AF57204185ED}" dt="2021-03-16T22:27:24.488" v="125" actId="478"/>
          <ac:spMkLst>
            <pc:docMk/>
            <pc:sldMk cId="4060583968" sldId="343"/>
            <ac:spMk id="13" creationId="{C279A2C3-6E5E-47A6-90A6-B19272EBA4A3}"/>
          </ac:spMkLst>
        </pc:spChg>
        <pc:spChg chg="del">
          <ac:chgData name="Prieto Villar, José M." userId="79c44207-68a7-42d5-abf4-08866532a717" providerId="ADAL" clId="{E69D0AB6-12C6-405A-B3F7-AF57204185ED}" dt="2021-03-16T22:27:24.488" v="125" actId="478"/>
          <ac:spMkLst>
            <pc:docMk/>
            <pc:sldMk cId="4060583968" sldId="343"/>
            <ac:spMk id="14" creationId="{7C3D46A6-A287-41CA-900F-CD04943F473E}"/>
          </ac:spMkLst>
        </pc:spChg>
        <pc:spChg chg="del">
          <ac:chgData name="Prieto Villar, José M." userId="79c44207-68a7-42d5-abf4-08866532a717" providerId="ADAL" clId="{E69D0AB6-12C6-405A-B3F7-AF57204185ED}" dt="2021-03-16T22:27:24.488" v="125" actId="478"/>
          <ac:spMkLst>
            <pc:docMk/>
            <pc:sldMk cId="4060583968" sldId="343"/>
            <ac:spMk id="15" creationId="{F96B0806-E382-404C-92DA-431A1D67B792}"/>
          </ac:spMkLst>
        </pc:spChg>
        <pc:spChg chg="del">
          <ac:chgData name="Prieto Villar, José M." userId="79c44207-68a7-42d5-abf4-08866532a717" providerId="ADAL" clId="{E69D0AB6-12C6-405A-B3F7-AF57204185ED}" dt="2021-03-16T22:27:24.488" v="125" actId="478"/>
          <ac:spMkLst>
            <pc:docMk/>
            <pc:sldMk cId="4060583968" sldId="343"/>
            <ac:spMk id="16" creationId="{E427876E-8FD3-470D-9448-67FF2F5F1064}"/>
          </ac:spMkLst>
        </pc:spChg>
        <pc:spChg chg="add del mod">
          <ac:chgData name="Prieto Villar, José M." userId="79c44207-68a7-42d5-abf4-08866532a717" providerId="ADAL" clId="{E69D0AB6-12C6-405A-B3F7-AF57204185ED}" dt="2021-03-16T22:27:38.086" v="127"/>
          <ac:spMkLst>
            <pc:docMk/>
            <pc:sldMk cId="4060583968" sldId="343"/>
            <ac:spMk id="17" creationId="{97F08761-DCCE-4C3C-AA84-BDA1DEB57245}"/>
          </ac:spMkLst>
        </pc:spChg>
        <pc:spChg chg="add del mod">
          <ac:chgData name="Prieto Villar, José M." userId="79c44207-68a7-42d5-abf4-08866532a717" providerId="ADAL" clId="{E69D0AB6-12C6-405A-B3F7-AF57204185ED}" dt="2021-03-16T22:27:38.086" v="127"/>
          <ac:spMkLst>
            <pc:docMk/>
            <pc:sldMk cId="4060583968" sldId="343"/>
            <ac:spMk id="18" creationId="{74DB6364-E18D-4ADC-89FB-34B6F59F505A}"/>
          </ac:spMkLst>
        </pc:spChg>
        <pc:spChg chg="add del mod">
          <ac:chgData name="Prieto Villar, José M." userId="79c44207-68a7-42d5-abf4-08866532a717" providerId="ADAL" clId="{E69D0AB6-12C6-405A-B3F7-AF57204185ED}" dt="2021-03-16T22:27:38.086" v="127"/>
          <ac:spMkLst>
            <pc:docMk/>
            <pc:sldMk cId="4060583968" sldId="343"/>
            <ac:spMk id="19" creationId="{56E2BD5C-20B5-46E3-83BA-59D1F27924A1}"/>
          </ac:spMkLst>
        </pc:spChg>
        <pc:spChg chg="add del mod">
          <ac:chgData name="Prieto Villar, José M." userId="79c44207-68a7-42d5-abf4-08866532a717" providerId="ADAL" clId="{E69D0AB6-12C6-405A-B3F7-AF57204185ED}" dt="2021-03-16T22:27:38.086" v="127"/>
          <ac:spMkLst>
            <pc:docMk/>
            <pc:sldMk cId="4060583968" sldId="343"/>
            <ac:spMk id="20" creationId="{211F1271-FB8A-45DA-9030-4B44D4B5BCA2}"/>
          </ac:spMkLst>
        </pc:spChg>
        <pc:spChg chg="add del mod">
          <ac:chgData name="Prieto Villar, José M." userId="79c44207-68a7-42d5-abf4-08866532a717" providerId="ADAL" clId="{E69D0AB6-12C6-405A-B3F7-AF57204185ED}" dt="2021-03-16T22:27:38.086" v="127"/>
          <ac:spMkLst>
            <pc:docMk/>
            <pc:sldMk cId="4060583968" sldId="343"/>
            <ac:spMk id="21" creationId="{E8D498CF-F9FA-4217-A92D-F76097B2652C}"/>
          </ac:spMkLst>
        </pc:spChg>
        <pc:spChg chg="add mod">
          <ac:chgData name="Prieto Villar, José M." userId="79c44207-68a7-42d5-abf4-08866532a717" providerId="ADAL" clId="{E69D0AB6-12C6-405A-B3F7-AF57204185ED}" dt="2021-03-16T22:28:17.066" v="136" actId="14100"/>
          <ac:spMkLst>
            <pc:docMk/>
            <pc:sldMk cId="4060583968" sldId="343"/>
            <ac:spMk id="22" creationId="{89E6C39E-6F3D-4DAA-9531-62EB0FBCADB8}"/>
          </ac:spMkLst>
        </pc:spChg>
        <pc:spChg chg="add mod">
          <ac:chgData name="Prieto Villar, José M." userId="79c44207-68a7-42d5-abf4-08866532a717" providerId="ADAL" clId="{E69D0AB6-12C6-405A-B3F7-AF57204185ED}" dt="2021-03-16T22:28:28.561" v="138" actId="1076"/>
          <ac:spMkLst>
            <pc:docMk/>
            <pc:sldMk cId="4060583968" sldId="343"/>
            <ac:spMk id="23" creationId="{E3E83A1B-1B74-4FF8-BE4C-EF563C2234B2}"/>
          </ac:spMkLst>
        </pc:spChg>
        <pc:spChg chg="del">
          <ac:chgData name="Prieto Villar, José M." userId="79c44207-68a7-42d5-abf4-08866532a717" providerId="ADAL" clId="{E69D0AB6-12C6-405A-B3F7-AF57204185ED}" dt="2021-03-16T22:27:24.488" v="125" actId="478"/>
          <ac:spMkLst>
            <pc:docMk/>
            <pc:sldMk cId="4060583968" sldId="343"/>
            <ac:spMk id="24" creationId="{883418B9-29FE-426D-BCDC-CDC808D75B61}"/>
          </ac:spMkLst>
        </pc:spChg>
        <pc:spChg chg="del">
          <ac:chgData name="Prieto Villar, José M." userId="79c44207-68a7-42d5-abf4-08866532a717" providerId="ADAL" clId="{E69D0AB6-12C6-405A-B3F7-AF57204185ED}" dt="2021-03-16T22:27:24.488" v="125" actId="478"/>
          <ac:spMkLst>
            <pc:docMk/>
            <pc:sldMk cId="4060583968" sldId="343"/>
            <ac:spMk id="25" creationId="{CADA91DB-DFD6-44D7-BC2F-0ED8B3822627}"/>
          </ac:spMkLst>
        </pc:spChg>
        <pc:spChg chg="del">
          <ac:chgData name="Prieto Villar, José M." userId="79c44207-68a7-42d5-abf4-08866532a717" providerId="ADAL" clId="{E69D0AB6-12C6-405A-B3F7-AF57204185ED}" dt="2021-03-16T22:27:24.488" v="125" actId="478"/>
          <ac:spMkLst>
            <pc:docMk/>
            <pc:sldMk cId="4060583968" sldId="343"/>
            <ac:spMk id="26" creationId="{652A533D-38AB-4EDF-9E6F-4F56C59D8DA9}"/>
          </ac:spMkLst>
        </pc:spChg>
        <pc:spChg chg="del">
          <ac:chgData name="Prieto Villar, José M." userId="79c44207-68a7-42d5-abf4-08866532a717" providerId="ADAL" clId="{E69D0AB6-12C6-405A-B3F7-AF57204185ED}" dt="2021-03-16T22:27:24.488" v="125" actId="478"/>
          <ac:spMkLst>
            <pc:docMk/>
            <pc:sldMk cId="4060583968" sldId="343"/>
            <ac:spMk id="27" creationId="{5D428852-A7EF-4D62-94AE-759C2FDF720D}"/>
          </ac:spMkLst>
        </pc:spChg>
        <pc:spChg chg="del">
          <ac:chgData name="Prieto Villar, José M." userId="79c44207-68a7-42d5-abf4-08866532a717" providerId="ADAL" clId="{E69D0AB6-12C6-405A-B3F7-AF57204185ED}" dt="2021-03-16T22:27:24.488" v="125" actId="478"/>
          <ac:spMkLst>
            <pc:docMk/>
            <pc:sldMk cId="4060583968" sldId="343"/>
            <ac:spMk id="28" creationId="{5F548347-D58B-4B35-B97E-B9A31684D1F1}"/>
          </ac:spMkLst>
        </pc:spChg>
        <pc:spChg chg="add mod">
          <ac:chgData name="Prieto Villar, José M." userId="79c44207-68a7-42d5-abf4-08866532a717" providerId="ADAL" clId="{E69D0AB6-12C6-405A-B3F7-AF57204185ED}" dt="2021-03-16T22:28:34.739" v="140" actId="14100"/>
          <ac:spMkLst>
            <pc:docMk/>
            <pc:sldMk cId="4060583968" sldId="343"/>
            <ac:spMk id="29" creationId="{835863D7-7B7A-424D-A992-912FA0E4BCAE}"/>
          </ac:spMkLst>
        </pc:spChg>
        <pc:spChg chg="add mod">
          <ac:chgData name="Prieto Villar, José M." userId="79c44207-68a7-42d5-abf4-08866532a717" providerId="ADAL" clId="{E69D0AB6-12C6-405A-B3F7-AF57204185ED}" dt="2021-03-16T22:28:54.134" v="143" actId="1076"/>
          <ac:spMkLst>
            <pc:docMk/>
            <pc:sldMk cId="4060583968" sldId="343"/>
            <ac:spMk id="30" creationId="{B531325B-6E23-4C0D-8EE2-73F0490464CB}"/>
          </ac:spMkLst>
        </pc:spChg>
        <pc:spChg chg="add mod">
          <ac:chgData name="Prieto Villar, José M." userId="79c44207-68a7-42d5-abf4-08866532a717" providerId="ADAL" clId="{E69D0AB6-12C6-405A-B3F7-AF57204185ED}" dt="2021-03-16T22:29:03.606" v="144" actId="1076"/>
          <ac:spMkLst>
            <pc:docMk/>
            <pc:sldMk cId="4060583968" sldId="343"/>
            <ac:spMk id="31" creationId="{80DABF12-6861-4C40-83D3-1D6F16A5ED2B}"/>
          </ac:spMkLst>
        </pc:spChg>
        <pc:spChg chg="add del mod">
          <ac:chgData name="Prieto Villar, José M." userId="79c44207-68a7-42d5-abf4-08866532a717" providerId="ADAL" clId="{E69D0AB6-12C6-405A-B3F7-AF57204185ED}" dt="2021-03-16T22:29:20.863" v="146"/>
          <ac:spMkLst>
            <pc:docMk/>
            <pc:sldMk cId="4060583968" sldId="343"/>
            <ac:spMk id="32" creationId="{4FF16DDB-B79C-4BEE-BA1A-FF972983ED14}"/>
          </ac:spMkLst>
        </pc:spChg>
      </pc:sldChg>
      <pc:sldChg chg="addSp delSp modSp add">
        <pc:chgData name="Prieto Villar, José M." userId="79c44207-68a7-42d5-abf4-08866532a717" providerId="ADAL" clId="{E69D0AB6-12C6-405A-B3F7-AF57204185ED}" dt="2021-03-16T22:30:20.903" v="161"/>
        <pc:sldMkLst>
          <pc:docMk/>
          <pc:sldMk cId="100788747" sldId="344"/>
        </pc:sldMkLst>
        <pc:spChg chg="add mod">
          <ac:chgData name="Prieto Villar, José M." userId="79c44207-68a7-42d5-abf4-08866532a717" providerId="ADAL" clId="{E69D0AB6-12C6-405A-B3F7-AF57204185ED}" dt="2021-03-16T22:30:08.186" v="159" actId="1076"/>
          <ac:spMkLst>
            <pc:docMk/>
            <pc:sldMk cId="100788747" sldId="344"/>
            <ac:spMk id="8" creationId="{2DB5173F-0BFE-42AF-8514-5CAF734CBFD1}"/>
          </ac:spMkLst>
        </pc:spChg>
        <pc:spChg chg="add mod">
          <ac:chgData name="Prieto Villar, José M." userId="79c44207-68a7-42d5-abf4-08866532a717" providerId="ADAL" clId="{E69D0AB6-12C6-405A-B3F7-AF57204185ED}" dt="2021-03-16T22:30:05.958" v="158" actId="1076"/>
          <ac:spMkLst>
            <pc:docMk/>
            <pc:sldMk cId="100788747" sldId="344"/>
            <ac:spMk id="9" creationId="{21726119-438A-40EE-80E8-ABCA8861FABE}"/>
          </ac:spMkLst>
        </pc:spChg>
        <pc:spChg chg="add del mod">
          <ac:chgData name="Prieto Villar, José M." userId="79c44207-68a7-42d5-abf4-08866532a717" providerId="ADAL" clId="{E69D0AB6-12C6-405A-B3F7-AF57204185ED}" dt="2021-03-16T22:30:20.903" v="161"/>
          <ac:spMkLst>
            <pc:docMk/>
            <pc:sldMk cId="100788747" sldId="344"/>
            <ac:spMk id="11" creationId="{650C073F-BC0C-4996-9011-0780290AC5F1}"/>
          </ac:spMkLst>
        </pc:spChg>
        <pc:spChg chg="add del mod">
          <ac:chgData name="Prieto Villar, José M." userId="79c44207-68a7-42d5-abf4-08866532a717" providerId="ADAL" clId="{E69D0AB6-12C6-405A-B3F7-AF57204185ED}" dt="2021-03-16T22:30:20.903" v="161"/>
          <ac:spMkLst>
            <pc:docMk/>
            <pc:sldMk cId="100788747" sldId="344"/>
            <ac:spMk id="12" creationId="{B845B8F1-1CCF-4D91-BE56-214C2CBCEF84}"/>
          </ac:spMkLst>
        </pc:spChg>
        <pc:spChg chg="del">
          <ac:chgData name="Prieto Villar, José M." userId="79c44207-68a7-42d5-abf4-08866532a717" providerId="ADAL" clId="{E69D0AB6-12C6-405A-B3F7-AF57204185ED}" dt="2021-03-16T22:29:35.157" v="149" actId="478"/>
          <ac:spMkLst>
            <pc:docMk/>
            <pc:sldMk cId="100788747" sldId="344"/>
            <ac:spMk id="22" creationId="{89E6C39E-6F3D-4DAA-9531-62EB0FBCADB8}"/>
          </ac:spMkLst>
        </pc:spChg>
        <pc:spChg chg="del">
          <ac:chgData name="Prieto Villar, José M." userId="79c44207-68a7-42d5-abf4-08866532a717" providerId="ADAL" clId="{E69D0AB6-12C6-405A-B3F7-AF57204185ED}" dt="2021-03-16T22:29:32.719" v="148" actId="478"/>
          <ac:spMkLst>
            <pc:docMk/>
            <pc:sldMk cId="100788747" sldId="344"/>
            <ac:spMk id="23" creationId="{E3E83A1B-1B74-4FF8-BE4C-EF563C2234B2}"/>
          </ac:spMkLst>
        </pc:spChg>
        <pc:spChg chg="del">
          <ac:chgData name="Prieto Villar, José M." userId="79c44207-68a7-42d5-abf4-08866532a717" providerId="ADAL" clId="{E69D0AB6-12C6-405A-B3F7-AF57204185ED}" dt="2021-03-16T22:29:32.719" v="148" actId="478"/>
          <ac:spMkLst>
            <pc:docMk/>
            <pc:sldMk cId="100788747" sldId="344"/>
            <ac:spMk id="29" creationId="{835863D7-7B7A-424D-A992-912FA0E4BCAE}"/>
          </ac:spMkLst>
        </pc:spChg>
        <pc:spChg chg="del">
          <ac:chgData name="Prieto Villar, José M." userId="79c44207-68a7-42d5-abf4-08866532a717" providerId="ADAL" clId="{E69D0AB6-12C6-405A-B3F7-AF57204185ED}" dt="2021-03-16T22:29:32.719" v="148" actId="478"/>
          <ac:spMkLst>
            <pc:docMk/>
            <pc:sldMk cId="100788747" sldId="344"/>
            <ac:spMk id="30" creationId="{B531325B-6E23-4C0D-8EE2-73F0490464CB}"/>
          </ac:spMkLst>
        </pc:spChg>
        <pc:spChg chg="del">
          <ac:chgData name="Prieto Villar, José M." userId="79c44207-68a7-42d5-abf4-08866532a717" providerId="ADAL" clId="{E69D0AB6-12C6-405A-B3F7-AF57204185ED}" dt="2021-03-16T22:29:32.719" v="148" actId="478"/>
          <ac:spMkLst>
            <pc:docMk/>
            <pc:sldMk cId="100788747" sldId="344"/>
            <ac:spMk id="31" creationId="{80DABF12-6861-4C40-83D3-1D6F16A5ED2B}"/>
          </ac:spMkLst>
        </pc:spChg>
        <pc:picChg chg="add mod">
          <ac:chgData name="Prieto Villar, José M." userId="79c44207-68a7-42d5-abf4-08866532a717" providerId="ADAL" clId="{E69D0AB6-12C6-405A-B3F7-AF57204185ED}" dt="2021-03-16T22:29:43.634" v="153" actId="1076"/>
          <ac:picMkLst>
            <pc:docMk/>
            <pc:sldMk cId="100788747" sldId="344"/>
            <ac:picMk id="10" creationId="{0264EF16-5F58-4A6D-B92E-E4100E98E776}"/>
          </ac:picMkLst>
        </pc:picChg>
        <pc:picChg chg="add del mod">
          <ac:chgData name="Prieto Villar, José M." userId="79c44207-68a7-42d5-abf4-08866532a717" providerId="ADAL" clId="{E69D0AB6-12C6-405A-B3F7-AF57204185ED}" dt="2021-03-16T22:30:20.903" v="161"/>
          <ac:picMkLst>
            <pc:docMk/>
            <pc:sldMk cId="100788747" sldId="344"/>
            <ac:picMk id="13" creationId="{7AD0FA26-139C-4808-9CC0-DB65E9C73A32}"/>
          </ac:picMkLst>
        </pc:picChg>
      </pc:sldChg>
      <pc:sldChg chg="addSp delSp modSp add mod setBg">
        <pc:chgData name="Prieto Villar, José M." userId="79c44207-68a7-42d5-abf4-08866532a717" providerId="ADAL" clId="{E69D0AB6-12C6-405A-B3F7-AF57204185ED}" dt="2021-03-16T22:35:13.311" v="198" actId="14100"/>
        <pc:sldMkLst>
          <pc:docMk/>
          <pc:sldMk cId="454647820" sldId="345"/>
        </pc:sldMkLst>
        <pc:spChg chg="mod">
          <ac:chgData name="Prieto Villar, José M." userId="79c44207-68a7-42d5-abf4-08866532a717" providerId="ADAL" clId="{E69D0AB6-12C6-405A-B3F7-AF57204185ED}" dt="2021-03-16T22:34:49.587" v="193" actId="26606"/>
          <ac:spMkLst>
            <pc:docMk/>
            <pc:sldMk cId="454647820" sldId="345"/>
            <ac:spMk id="6" creationId="{A62DADB5-1A7C-2840-8715-E242D56D7C3C}"/>
          </ac:spMkLst>
        </pc:spChg>
        <pc:spChg chg="add mod">
          <ac:chgData name="Prieto Villar, José M." userId="79c44207-68a7-42d5-abf4-08866532a717" providerId="ADAL" clId="{E69D0AB6-12C6-405A-B3F7-AF57204185ED}" dt="2021-03-16T22:35:13.311" v="198" actId="14100"/>
          <ac:spMkLst>
            <pc:docMk/>
            <pc:sldMk cId="454647820" sldId="345"/>
            <ac:spMk id="7" creationId="{F90DE693-21F5-4ACC-9B7C-103C78137369}"/>
          </ac:spMkLst>
        </pc:spChg>
        <pc:spChg chg="del">
          <ac:chgData name="Prieto Villar, José M." userId="79c44207-68a7-42d5-abf4-08866532a717" providerId="ADAL" clId="{E69D0AB6-12C6-405A-B3F7-AF57204185ED}" dt="2021-03-16T22:30:25.088" v="163" actId="478"/>
          <ac:spMkLst>
            <pc:docMk/>
            <pc:sldMk cId="454647820" sldId="345"/>
            <ac:spMk id="8" creationId="{2DB5173F-0BFE-42AF-8514-5CAF734CBFD1}"/>
          </ac:spMkLst>
        </pc:spChg>
        <pc:spChg chg="del">
          <ac:chgData name="Prieto Villar, José M." userId="79c44207-68a7-42d5-abf4-08866532a717" providerId="ADAL" clId="{E69D0AB6-12C6-405A-B3F7-AF57204185ED}" dt="2021-03-16T22:30:25.088" v="163" actId="478"/>
          <ac:spMkLst>
            <pc:docMk/>
            <pc:sldMk cId="454647820" sldId="345"/>
            <ac:spMk id="9" creationId="{21726119-438A-40EE-80E8-ABCA8861FABE}"/>
          </ac:spMkLst>
        </pc:spChg>
        <pc:spChg chg="add mod ord">
          <ac:chgData name="Prieto Villar, José M." userId="79c44207-68a7-42d5-abf4-08866532a717" providerId="ADAL" clId="{E69D0AB6-12C6-405A-B3F7-AF57204185ED}" dt="2021-03-16T22:34:49.587" v="193" actId="26606"/>
          <ac:spMkLst>
            <pc:docMk/>
            <pc:sldMk cId="454647820" sldId="345"/>
            <ac:spMk id="11" creationId="{BDF61A5B-C73A-4D42-8E45-33690192171B}"/>
          </ac:spMkLst>
        </pc:spChg>
        <pc:spChg chg="add del">
          <ac:chgData name="Prieto Villar, José M." userId="79c44207-68a7-42d5-abf4-08866532a717" providerId="ADAL" clId="{E69D0AB6-12C6-405A-B3F7-AF57204185ED}" dt="2021-03-16T22:30:42.404" v="168" actId="26606"/>
          <ac:spMkLst>
            <pc:docMk/>
            <pc:sldMk cId="454647820" sldId="345"/>
            <ac:spMk id="17" creationId="{F56F5174-31D9-4DBB-AAB7-A1FD7BDB1352}"/>
          </ac:spMkLst>
        </pc:spChg>
        <pc:spChg chg="add del">
          <ac:chgData name="Prieto Villar, José M." userId="79c44207-68a7-42d5-abf4-08866532a717" providerId="ADAL" clId="{E69D0AB6-12C6-405A-B3F7-AF57204185ED}" dt="2021-03-16T22:30:42.404" v="168" actId="26606"/>
          <ac:spMkLst>
            <pc:docMk/>
            <pc:sldMk cId="454647820" sldId="345"/>
            <ac:spMk id="21" creationId="{F9A95BEE-6BB1-4A28-A8E6-A34B2E42EF87}"/>
          </ac:spMkLst>
        </pc:spChg>
        <pc:spChg chg="add del">
          <ac:chgData name="Prieto Villar, José M." userId="79c44207-68a7-42d5-abf4-08866532a717" providerId="ADAL" clId="{E69D0AB6-12C6-405A-B3F7-AF57204185ED}" dt="2021-03-16T22:32:01.343" v="184" actId="26606"/>
          <ac:spMkLst>
            <pc:docMk/>
            <pc:sldMk cId="454647820" sldId="345"/>
            <ac:spMk id="23" creationId="{49CD2D09-B1BB-4DF5-9E1C-3D21B21EDEFD}"/>
          </ac:spMkLst>
        </pc:spChg>
        <pc:spChg chg="add del">
          <ac:chgData name="Prieto Villar, José M." userId="79c44207-68a7-42d5-abf4-08866532a717" providerId="ADAL" clId="{E69D0AB6-12C6-405A-B3F7-AF57204185ED}" dt="2021-03-16T22:32:01.343" v="184" actId="26606"/>
          <ac:spMkLst>
            <pc:docMk/>
            <pc:sldMk cId="454647820" sldId="345"/>
            <ac:spMk id="25" creationId="{967C29FE-FD32-4AFB-AD20-DBDF5864B2D8}"/>
          </ac:spMkLst>
        </pc:spChg>
        <pc:spChg chg="add del">
          <ac:chgData name="Prieto Villar, José M." userId="79c44207-68a7-42d5-abf4-08866532a717" providerId="ADAL" clId="{E69D0AB6-12C6-405A-B3F7-AF57204185ED}" dt="2021-03-16T22:34:49.587" v="193" actId="26606"/>
          <ac:spMkLst>
            <pc:docMk/>
            <pc:sldMk cId="454647820" sldId="345"/>
            <ac:spMk id="34" creationId="{684BF3E1-C321-4F38-85CF-FEBBEEC15E2D}"/>
          </ac:spMkLst>
        </pc:spChg>
        <pc:spChg chg="add del">
          <ac:chgData name="Prieto Villar, José M." userId="79c44207-68a7-42d5-abf4-08866532a717" providerId="ADAL" clId="{E69D0AB6-12C6-405A-B3F7-AF57204185ED}" dt="2021-03-16T22:34:49.587" v="193" actId="26606"/>
          <ac:spMkLst>
            <pc:docMk/>
            <pc:sldMk cId="454647820" sldId="345"/>
            <ac:spMk id="35" creationId="{B05E4F47-B148-49E0-B472-BBF149315524}"/>
          </ac:spMkLst>
        </pc:spChg>
        <pc:spChg chg="add del">
          <ac:chgData name="Prieto Villar, José M." userId="79c44207-68a7-42d5-abf4-08866532a717" providerId="ADAL" clId="{E69D0AB6-12C6-405A-B3F7-AF57204185ED}" dt="2021-03-16T22:34:38.968" v="188" actId="26606"/>
          <ac:spMkLst>
            <pc:docMk/>
            <pc:sldMk cId="454647820" sldId="345"/>
            <ac:spMk id="71" creationId="{8FC9BE17-9A7B-462D-AE50-3D8777387304}"/>
          </ac:spMkLst>
        </pc:spChg>
        <pc:spChg chg="add del">
          <ac:chgData name="Prieto Villar, José M." userId="79c44207-68a7-42d5-abf4-08866532a717" providerId="ADAL" clId="{E69D0AB6-12C6-405A-B3F7-AF57204185ED}" dt="2021-03-16T22:34:38.968" v="188" actId="26606"/>
          <ac:spMkLst>
            <pc:docMk/>
            <pc:sldMk cId="454647820" sldId="345"/>
            <ac:spMk id="73" creationId="{3EBE8569-6AEC-4B8C-8D53-2DE337CDBA65}"/>
          </ac:spMkLst>
        </pc:spChg>
        <pc:spChg chg="add del">
          <ac:chgData name="Prieto Villar, José M." userId="79c44207-68a7-42d5-abf4-08866532a717" providerId="ADAL" clId="{E69D0AB6-12C6-405A-B3F7-AF57204185ED}" dt="2021-03-16T22:34:38.968" v="188" actId="26606"/>
          <ac:spMkLst>
            <pc:docMk/>
            <pc:sldMk cId="454647820" sldId="345"/>
            <ac:spMk id="75" creationId="{55D4142C-5077-457F-A6AD-3FECFDB39685}"/>
          </ac:spMkLst>
        </pc:spChg>
        <pc:spChg chg="add del">
          <ac:chgData name="Prieto Villar, José M." userId="79c44207-68a7-42d5-abf4-08866532a717" providerId="ADAL" clId="{E69D0AB6-12C6-405A-B3F7-AF57204185ED}" dt="2021-03-16T22:34:38.968" v="188" actId="26606"/>
          <ac:spMkLst>
            <pc:docMk/>
            <pc:sldMk cId="454647820" sldId="345"/>
            <ac:spMk id="77" creationId="{7A5F0580-5EE9-419F-96EE-B6529EF6E7D0}"/>
          </ac:spMkLst>
        </pc:spChg>
        <pc:spChg chg="add del">
          <ac:chgData name="Prieto Villar, José M." userId="79c44207-68a7-42d5-abf4-08866532a717" providerId="ADAL" clId="{E69D0AB6-12C6-405A-B3F7-AF57204185ED}" dt="2021-03-16T22:34:44.240" v="190" actId="26606"/>
          <ac:spMkLst>
            <pc:docMk/>
            <pc:sldMk cId="454647820" sldId="345"/>
            <ac:spMk id="1028" creationId="{49CD2D09-B1BB-4DF5-9E1C-3D21B21EDEFD}"/>
          </ac:spMkLst>
        </pc:spChg>
        <pc:spChg chg="add del">
          <ac:chgData name="Prieto Villar, José M." userId="79c44207-68a7-42d5-abf4-08866532a717" providerId="ADAL" clId="{E69D0AB6-12C6-405A-B3F7-AF57204185ED}" dt="2021-03-16T22:34:44.240" v="190" actId="26606"/>
          <ac:spMkLst>
            <pc:docMk/>
            <pc:sldMk cId="454647820" sldId="345"/>
            <ac:spMk id="1030" creationId="{967C29FE-FD32-4AFB-AD20-DBDF5864B2D8}"/>
          </ac:spMkLst>
        </pc:spChg>
        <pc:spChg chg="add del">
          <ac:chgData name="Prieto Villar, José M." userId="79c44207-68a7-42d5-abf4-08866532a717" providerId="ADAL" clId="{E69D0AB6-12C6-405A-B3F7-AF57204185ED}" dt="2021-03-16T22:34:49.567" v="192" actId="26606"/>
          <ac:spMkLst>
            <pc:docMk/>
            <pc:sldMk cId="454647820" sldId="345"/>
            <ac:spMk id="1032" creationId="{8FC9BE17-9A7B-462D-AE50-3D8777387304}"/>
          </ac:spMkLst>
        </pc:spChg>
        <pc:spChg chg="add del">
          <ac:chgData name="Prieto Villar, José M." userId="79c44207-68a7-42d5-abf4-08866532a717" providerId="ADAL" clId="{E69D0AB6-12C6-405A-B3F7-AF57204185ED}" dt="2021-03-16T22:34:49.567" v="192" actId="26606"/>
          <ac:spMkLst>
            <pc:docMk/>
            <pc:sldMk cId="454647820" sldId="345"/>
            <ac:spMk id="1033" creationId="{3EBE8569-6AEC-4B8C-8D53-2DE337CDBA65}"/>
          </ac:spMkLst>
        </pc:spChg>
        <pc:spChg chg="add del">
          <ac:chgData name="Prieto Villar, José M." userId="79c44207-68a7-42d5-abf4-08866532a717" providerId="ADAL" clId="{E69D0AB6-12C6-405A-B3F7-AF57204185ED}" dt="2021-03-16T22:34:49.567" v="192" actId="26606"/>
          <ac:spMkLst>
            <pc:docMk/>
            <pc:sldMk cId="454647820" sldId="345"/>
            <ac:spMk id="1034" creationId="{55D4142C-5077-457F-A6AD-3FECFDB39685}"/>
          </ac:spMkLst>
        </pc:spChg>
        <pc:spChg chg="add del">
          <ac:chgData name="Prieto Villar, José M." userId="79c44207-68a7-42d5-abf4-08866532a717" providerId="ADAL" clId="{E69D0AB6-12C6-405A-B3F7-AF57204185ED}" dt="2021-03-16T22:34:49.567" v="192" actId="26606"/>
          <ac:spMkLst>
            <pc:docMk/>
            <pc:sldMk cId="454647820" sldId="345"/>
            <ac:spMk id="1035" creationId="{7A5F0580-5EE9-419F-96EE-B6529EF6E7D0}"/>
          </ac:spMkLst>
        </pc:spChg>
        <pc:spChg chg="add">
          <ac:chgData name="Prieto Villar, José M." userId="79c44207-68a7-42d5-abf4-08866532a717" providerId="ADAL" clId="{E69D0AB6-12C6-405A-B3F7-AF57204185ED}" dt="2021-03-16T22:34:49.587" v="193" actId="26606"/>
          <ac:spMkLst>
            <pc:docMk/>
            <pc:sldMk cId="454647820" sldId="345"/>
            <ac:spMk id="1037" creationId="{49CD2D09-B1BB-4DF5-9E1C-3D21B21EDEFD}"/>
          </ac:spMkLst>
        </pc:spChg>
        <pc:spChg chg="add">
          <ac:chgData name="Prieto Villar, José M." userId="79c44207-68a7-42d5-abf4-08866532a717" providerId="ADAL" clId="{E69D0AB6-12C6-405A-B3F7-AF57204185ED}" dt="2021-03-16T22:34:49.587" v="193" actId="26606"/>
          <ac:spMkLst>
            <pc:docMk/>
            <pc:sldMk cId="454647820" sldId="345"/>
            <ac:spMk id="1039" creationId="{967C29FE-FD32-4AFB-AD20-DBDF5864B2D8}"/>
          </ac:spMkLst>
        </pc:spChg>
        <pc:picChg chg="del">
          <ac:chgData name="Prieto Villar, José M." userId="79c44207-68a7-42d5-abf4-08866532a717" providerId="ADAL" clId="{E69D0AB6-12C6-405A-B3F7-AF57204185ED}" dt="2021-03-16T22:30:25.088" v="163" actId="478"/>
          <ac:picMkLst>
            <pc:docMk/>
            <pc:sldMk cId="454647820" sldId="345"/>
            <ac:picMk id="10" creationId="{0264EF16-5F58-4A6D-B92E-E4100E98E776}"/>
          </ac:picMkLst>
        </pc:picChg>
        <pc:picChg chg="add del mod ord">
          <ac:chgData name="Prieto Villar, José M." userId="79c44207-68a7-42d5-abf4-08866532a717" providerId="ADAL" clId="{E69D0AB6-12C6-405A-B3F7-AF57204185ED}" dt="2021-03-16T22:32:09.840" v="185" actId="21"/>
          <ac:picMkLst>
            <pc:docMk/>
            <pc:sldMk cId="454647820" sldId="345"/>
            <ac:picMk id="12" creationId="{EC442A20-71D9-448D-A1BC-232FC207D1AD}"/>
          </ac:picMkLst>
        </pc:picChg>
        <pc:picChg chg="add del">
          <ac:chgData name="Prieto Villar, José M." userId="79c44207-68a7-42d5-abf4-08866532a717" providerId="ADAL" clId="{E69D0AB6-12C6-405A-B3F7-AF57204185ED}" dt="2021-03-16T22:30:42.404" v="168" actId="26606"/>
          <ac:picMkLst>
            <pc:docMk/>
            <pc:sldMk cId="454647820" sldId="345"/>
            <ac:picMk id="19" creationId="{AE113210-7872-481A-ADE6-3A05CCAF5EB2}"/>
          </ac:picMkLst>
        </pc:picChg>
        <pc:picChg chg="add del">
          <ac:chgData name="Prieto Villar, José M." userId="79c44207-68a7-42d5-abf4-08866532a717" providerId="ADAL" clId="{E69D0AB6-12C6-405A-B3F7-AF57204185ED}" dt="2021-03-16T22:32:01.343" v="184" actId="26606"/>
          <ac:picMkLst>
            <pc:docMk/>
            <pc:sldMk cId="454647820" sldId="345"/>
            <ac:picMk id="24" creationId="{83355637-BA71-4F63-94C9-E77BF81BDFC0}"/>
          </ac:picMkLst>
        </pc:picChg>
        <pc:picChg chg="add del">
          <ac:chgData name="Prieto Villar, José M." userId="79c44207-68a7-42d5-abf4-08866532a717" providerId="ADAL" clId="{E69D0AB6-12C6-405A-B3F7-AF57204185ED}" dt="2021-03-16T22:32:01.330" v="183" actId="26606"/>
          <ac:picMkLst>
            <pc:docMk/>
            <pc:sldMk cId="454647820" sldId="345"/>
            <ac:picMk id="32" creationId="{86BA5DB7-BF33-463C-AE3A-DD318F534B53}"/>
          </ac:picMkLst>
        </pc:picChg>
        <pc:picChg chg="add del">
          <ac:chgData name="Prieto Villar, José M." userId="79c44207-68a7-42d5-abf4-08866532a717" providerId="ADAL" clId="{E69D0AB6-12C6-405A-B3F7-AF57204185ED}" dt="2021-03-16T22:34:49.587" v="193" actId="26606"/>
          <ac:picMkLst>
            <pc:docMk/>
            <pc:sldMk cId="454647820" sldId="345"/>
            <ac:picMk id="36" creationId="{7A2CE8EB-F719-4F84-9E91-F538438CAC76}"/>
          </ac:picMkLst>
        </pc:picChg>
        <pc:picChg chg="add mod ord">
          <ac:chgData name="Prieto Villar, José M." userId="79c44207-68a7-42d5-abf4-08866532a717" providerId="ADAL" clId="{E69D0AB6-12C6-405A-B3F7-AF57204185ED}" dt="2021-03-16T22:34:49.587" v="193" actId="26606"/>
          <ac:picMkLst>
            <pc:docMk/>
            <pc:sldMk cId="454647820" sldId="345"/>
            <ac:picMk id="1026" creationId="{4AE21A0A-CAEB-49B9-A496-0328C681B30C}"/>
          </ac:picMkLst>
        </pc:picChg>
        <pc:picChg chg="add del">
          <ac:chgData name="Prieto Villar, José M." userId="79c44207-68a7-42d5-abf4-08866532a717" providerId="ADAL" clId="{E69D0AB6-12C6-405A-B3F7-AF57204185ED}" dt="2021-03-16T22:34:44.240" v="190" actId="26606"/>
          <ac:picMkLst>
            <pc:docMk/>
            <pc:sldMk cId="454647820" sldId="345"/>
            <ac:picMk id="1029" creationId="{83355637-BA71-4F63-94C9-E77BF81BDFC0}"/>
          </ac:picMkLst>
        </pc:picChg>
        <pc:picChg chg="add">
          <ac:chgData name="Prieto Villar, José M." userId="79c44207-68a7-42d5-abf4-08866532a717" providerId="ADAL" clId="{E69D0AB6-12C6-405A-B3F7-AF57204185ED}" dt="2021-03-16T22:34:49.587" v="193" actId="26606"/>
          <ac:picMkLst>
            <pc:docMk/>
            <pc:sldMk cId="454647820" sldId="345"/>
            <ac:picMk id="1038" creationId="{83355637-BA71-4F63-94C9-E77BF81BDFC0}"/>
          </ac:picMkLst>
        </pc:picChg>
        <pc:cxnChg chg="add del">
          <ac:chgData name="Prieto Villar, José M." userId="79c44207-68a7-42d5-abf4-08866532a717" providerId="ADAL" clId="{E69D0AB6-12C6-405A-B3F7-AF57204185ED}" dt="2021-03-16T22:31:58.297" v="181" actId="26606"/>
          <ac:cxnSpMkLst>
            <pc:docMk/>
            <pc:sldMk cId="454647820" sldId="345"/>
            <ac:cxnSpMk id="30" creationId="{E4A809D5-3600-46D4-A466-67F2349A54FB}"/>
          </ac:cxnSpMkLst>
        </pc:cxnChg>
      </pc:sldChg>
      <pc:sldChg chg="addSp delSp modSp add mod">
        <pc:chgData name="Prieto Villar, José M." userId="79c44207-68a7-42d5-abf4-08866532a717" providerId="ADAL" clId="{E69D0AB6-12C6-405A-B3F7-AF57204185ED}" dt="2021-03-16T22:36:41.944" v="216" actId="1076"/>
        <pc:sldMkLst>
          <pc:docMk/>
          <pc:sldMk cId="1519354059" sldId="346"/>
        </pc:sldMkLst>
        <pc:spChg chg="add del mod">
          <ac:chgData name="Prieto Villar, José M." userId="79c44207-68a7-42d5-abf4-08866532a717" providerId="ADAL" clId="{E69D0AB6-12C6-405A-B3F7-AF57204185ED}" dt="2021-03-16T22:36:41.944" v="216" actId="1076"/>
          <ac:spMkLst>
            <pc:docMk/>
            <pc:sldMk cId="1519354059" sldId="346"/>
            <ac:spMk id="7" creationId="{1B8DF345-03D8-4230-A794-8D892598BF5D}"/>
          </ac:spMkLst>
        </pc:spChg>
        <pc:spChg chg="del">
          <ac:chgData name="Prieto Villar, José M." userId="79c44207-68a7-42d5-abf4-08866532a717" providerId="ADAL" clId="{E69D0AB6-12C6-405A-B3F7-AF57204185ED}" dt="2021-03-16T22:35:41.014" v="200" actId="478"/>
          <ac:spMkLst>
            <pc:docMk/>
            <pc:sldMk cId="1519354059" sldId="346"/>
            <ac:spMk id="8" creationId="{2DB5173F-0BFE-42AF-8514-5CAF734CBFD1}"/>
          </ac:spMkLst>
        </pc:spChg>
        <pc:spChg chg="del">
          <ac:chgData name="Prieto Villar, José M." userId="79c44207-68a7-42d5-abf4-08866532a717" providerId="ADAL" clId="{E69D0AB6-12C6-405A-B3F7-AF57204185ED}" dt="2021-03-16T22:35:41.014" v="200" actId="478"/>
          <ac:spMkLst>
            <pc:docMk/>
            <pc:sldMk cId="1519354059" sldId="346"/>
            <ac:spMk id="9" creationId="{21726119-438A-40EE-80E8-ABCA8861FABE}"/>
          </ac:spMkLst>
        </pc:spChg>
        <pc:spChg chg="add del mod">
          <ac:chgData name="Prieto Villar, José M." userId="79c44207-68a7-42d5-abf4-08866532a717" providerId="ADAL" clId="{E69D0AB6-12C6-405A-B3F7-AF57204185ED}" dt="2021-03-16T22:36:26.893" v="210" actId="478"/>
          <ac:spMkLst>
            <pc:docMk/>
            <pc:sldMk cId="1519354059" sldId="346"/>
            <ac:spMk id="11" creationId="{F29196F5-A3A0-4677-9957-A12BF18FC200}"/>
          </ac:spMkLst>
        </pc:spChg>
        <pc:picChg chg="del">
          <ac:chgData name="Prieto Villar, José M." userId="79c44207-68a7-42d5-abf4-08866532a717" providerId="ADAL" clId="{E69D0AB6-12C6-405A-B3F7-AF57204185ED}" dt="2021-03-16T22:35:41.014" v="200" actId="478"/>
          <ac:picMkLst>
            <pc:docMk/>
            <pc:sldMk cId="1519354059" sldId="346"/>
            <ac:picMk id="10" creationId="{0264EF16-5F58-4A6D-B92E-E4100E98E776}"/>
          </ac:picMkLst>
        </pc:picChg>
      </pc:sldChg>
      <pc:sldChg chg="addSp delSp modSp add mod setBg">
        <pc:chgData name="Prieto Villar, José M." userId="79c44207-68a7-42d5-abf4-08866532a717" providerId="ADAL" clId="{E69D0AB6-12C6-405A-B3F7-AF57204185ED}" dt="2021-03-16T22:38:48.991" v="237" actId="123"/>
        <pc:sldMkLst>
          <pc:docMk/>
          <pc:sldMk cId="449212414" sldId="347"/>
        </pc:sldMkLst>
        <pc:spChg chg="add mod">
          <ac:chgData name="Prieto Villar, José M." userId="79c44207-68a7-42d5-abf4-08866532a717" providerId="ADAL" clId="{E69D0AB6-12C6-405A-B3F7-AF57204185ED}" dt="2021-03-16T22:38:48.991" v="237" actId="123"/>
          <ac:spMkLst>
            <pc:docMk/>
            <pc:sldMk cId="449212414" sldId="347"/>
            <ac:spMk id="4" creationId="{EA5A6F35-ABD8-4DC9-A63C-C0532A31E5B7}"/>
          </ac:spMkLst>
        </pc:spChg>
        <pc:spChg chg="mod">
          <ac:chgData name="Prieto Villar, José M." userId="79c44207-68a7-42d5-abf4-08866532a717" providerId="ADAL" clId="{E69D0AB6-12C6-405A-B3F7-AF57204185ED}" dt="2021-03-16T22:38:03.271" v="222" actId="26606"/>
          <ac:spMkLst>
            <pc:docMk/>
            <pc:sldMk cId="449212414" sldId="347"/>
            <ac:spMk id="6" creationId="{A62DADB5-1A7C-2840-8715-E242D56D7C3C}"/>
          </ac:spMkLst>
        </pc:spChg>
        <pc:spChg chg="del">
          <ac:chgData name="Prieto Villar, José M." userId="79c44207-68a7-42d5-abf4-08866532a717" providerId="ADAL" clId="{E69D0AB6-12C6-405A-B3F7-AF57204185ED}" dt="2021-03-16T22:37:40.974" v="220" actId="478"/>
          <ac:spMkLst>
            <pc:docMk/>
            <pc:sldMk cId="449212414" sldId="347"/>
            <ac:spMk id="7" creationId="{1B8DF345-03D8-4230-A794-8D892598BF5D}"/>
          </ac:spMkLst>
        </pc:spChg>
        <pc:spChg chg="add">
          <ac:chgData name="Prieto Villar, José M." userId="79c44207-68a7-42d5-abf4-08866532a717" providerId="ADAL" clId="{E69D0AB6-12C6-405A-B3F7-AF57204185ED}" dt="2021-03-16T22:38:03.271" v="222" actId="26606"/>
          <ac:spMkLst>
            <pc:docMk/>
            <pc:sldMk cId="449212414" sldId="347"/>
            <ac:spMk id="11" creationId="{91F32EBA-ED97-466E-8CFA-8382584155D0}"/>
          </ac:spMkLst>
        </pc:spChg>
        <pc:spChg chg="add">
          <ac:chgData name="Prieto Villar, José M." userId="79c44207-68a7-42d5-abf4-08866532a717" providerId="ADAL" clId="{E69D0AB6-12C6-405A-B3F7-AF57204185ED}" dt="2021-03-16T22:38:03.271" v="222" actId="26606"/>
          <ac:spMkLst>
            <pc:docMk/>
            <pc:sldMk cId="449212414" sldId="347"/>
            <ac:spMk id="13" creationId="{62A38935-BB53-4DF7-A56E-48DD25B685D7}"/>
          </ac:spMkLst>
        </pc:spChg>
        <pc:picChg chg="add mod">
          <ac:chgData name="Prieto Villar, José M." userId="79c44207-68a7-42d5-abf4-08866532a717" providerId="ADAL" clId="{E69D0AB6-12C6-405A-B3F7-AF57204185ED}" dt="2021-03-16T22:38:03.305" v="223" actId="27636"/>
          <ac:picMkLst>
            <pc:docMk/>
            <pc:sldMk cId="449212414" sldId="347"/>
            <ac:picMk id="5" creationId="{743D2656-70C9-47DD-AD07-AF84CAF2C1BC}"/>
          </ac:picMkLst>
        </pc:picChg>
      </pc:sldChg>
      <pc:sldChg chg="add del">
        <pc:chgData name="Prieto Villar, José M." userId="79c44207-68a7-42d5-abf4-08866532a717" providerId="ADAL" clId="{E69D0AB6-12C6-405A-B3F7-AF57204185ED}" dt="2021-03-16T22:37:28.821" v="218"/>
        <pc:sldMkLst>
          <pc:docMk/>
          <pc:sldMk cId="2157840900" sldId="347"/>
        </pc:sldMkLst>
      </pc:sldChg>
      <pc:sldChg chg="addSp delSp modSp add mod setBg">
        <pc:chgData name="Prieto Villar, José M." userId="79c44207-68a7-42d5-abf4-08866532a717" providerId="ADAL" clId="{E69D0AB6-12C6-405A-B3F7-AF57204185ED}" dt="2021-03-16T22:40:20.089" v="265" actId="1076"/>
        <pc:sldMkLst>
          <pc:docMk/>
          <pc:sldMk cId="238732877" sldId="348"/>
        </pc:sldMkLst>
        <pc:spChg chg="add mod">
          <ac:chgData name="Prieto Villar, José M." userId="79c44207-68a7-42d5-abf4-08866532a717" providerId="ADAL" clId="{E69D0AB6-12C6-405A-B3F7-AF57204185ED}" dt="2021-03-16T22:40:15.080" v="263" actId="20577"/>
          <ac:spMkLst>
            <pc:docMk/>
            <pc:sldMk cId="238732877" sldId="348"/>
            <ac:spMk id="2" creationId="{370D14D7-7546-48E9-9890-781EFF960ED6}"/>
          </ac:spMkLst>
        </pc:spChg>
        <pc:spChg chg="del">
          <ac:chgData name="Prieto Villar, José M." userId="79c44207-68a7-42d5-abf4-08866532a717" providerId="ADAL" clId="{E69D0AB6-12C6-405A-B3F7-AF57204185ED}" dt="2021-03-16T22:39:42.087" v="240" actId="478"/>
          <ac:spMkLst>
            <pc:docMk/>
            <pc:sldMk cId="238732877" sldId="348"/>
            <ac:spMk id="6" creationId="{A62DADB5-1A7C-2840-8715-E242D56D7C3C}"/>
          </ac:spMkLst>
        </pc:spChg>
        <pc:spChg chg="del">
          <ac:chgData name="Prieto Villar, José M." userId="79c44207-68a7-42d5-abf4-08866532a717" providerId="ADAL" clId="{E69D0AB6-12C6-405A-B3F7-AF57204185ED}" dt="2021-03-16T22:39:42.087" v="240" actId="478"/>
          <ac:spMkLst>
            <pc:docMk/>
            <pc:sldMk cId="238732877" sldId="348"/>
            <ac:spMk id="7" creationId="{1B8DF345-03D8-4230-A794-8D892598BF5D}"/>
          </ac:spMkLst>
        </pc:spChg>
        <pc:spChg chg="add">
          <ac:chgData name="Prieto Villar, José M." userId="79c44207-68a7-42d5-abf4-08866532a717" providerId="ADAL" clId="{E69D0AB6-12C6-405A-B3F7-AF57204185ED}" dt="2021-03-16T22:40:07.177" v="242" actId="26606"/>
          <ac:spMkLst>
            <pc:docMk/>
            <pc:sldMk cId="238732877" sldId="348"/>
            <ac:spMk id="10" creationId="{D12DDE76-C203-4047-9998-63900085B5E8}"/>
          </ac:spMkLst>
        </pc:spChg>
        <pc:picChg chg="add mod">
          <ac:chgData name="Prieto Villar, José M." userId="79c44207-68a7-42d5-abf4-08866532a717" providerId="ADAL" clId="{E69D0AB6-12C6-405A-B3F7-AF57204185ED}" dt="2021-03-16T22:40:20.089" v="265" actId="1076"/>
          <ac:picMkLst>
            <pc:docMk/>
            <pc:sldMk cId="238732877" sldId="348"/>
            <ac:picMk id="5" creationId="{A8E21D2B-B224-4D6B-88FE-8E353DEA1073}"/>
          </ac:picMkLst>
        </pc:picChg>
      </pc:sldChg>
      <pc:sldMasterChg chg="delSldLayout">
        <pc:chgData name="Prieto Villar, José M." userId="79c44207-68a7-42d5-abf4-08866532a717" providerId="ADAL" clId="{E69D0AB6-12C6-405A-B3F7-AF57204185ED}" dt="2021-03-16T22:16:45.237" v="0" actId="47"/>
        <pc:sldMasterMkLst>
          <pc:docMk/>
          <pc:sldMasterMk cId="1195103446" sldId="2147483648"/>
        </pc:sldMasterMkLst>
        <pc:sldLayoutChg chg="del">
          <pc:chgData name="Prieto Villar, José M." userId="79c44207-68a7-42d5-abf4-08866532a717" providerId="ADAL" clId="{E69D0AB6-12C6-405A-B3F7-AF57204185ED}" dt="2021-03-16T22:16:45.237" v="0" actId="47"/>
          <pc:sldLayoutMkLst>
            <pc:docMk/>
            <pc:sldMasterMk cId="1195103446" sldId="2147483648"/>
            <pc:sldLayoutMk cId="521673424" sldId="21474837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3/16/2021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7B13834E-8AC2-48C5-8DD7-FE0809585ADD}"/>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9" name="Date Placeholder 10">
            <a:extLst>
              <a:ext uri="{FF2B5EF4-FFF2-40B4-BE49-F238E27FC236}">
                <a16:creationId xmlns:a16="http://schemas.microsoft.com/office/drawing/2014/main" id="{0AA73BB1-B10C-4495-AC10-01FDD5B3AA3D}"/>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9" name="Date Placeholder 10">
            <a:extLst>
              <a:ext uri="{FF2B5EF4-FFF2-40B4-BE49-F238E27FC236}">
                <a16:creationId xmlns:a16="http://schemas.microsoft.com/office/drawing/2014/main" id="{5C26002C-EFAF-4AD3-8B9F-AF1B6FE43BE0}"/>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0" name="Date Placeholder 10">
            <a:extLst>
              <a:ext uri="{FF2B5EF4-FFF2-40B4-BE49-F238E27FC236}">
                <a16:creationId xmlns:a16="http://schemas.microsoft.com/office/drawing/2014/main" id="{5E6E1A55-CB99-4296-81A5-22FD525CB06C}"/>
              </a:ext>
            </a:extLst>
          </p:cNvPr>
          <p:cNvSpPr txBox="1">
            <a:spLocks/>
          </p:cNvSpPr>
          <p:nvPr userDrawn="1"/>
        </p:nvSpPr>
        <p:spPr>
          <a:xfrm>
            <a:off x="381001" y="6231723"/>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1600" dirty="0">
                <a:latin typeface="GT Sectra Fine Bk" panose="00000400000000000000" pitchFamily="50" charset="0"/>
              </a:rPr>
              <a:t>Advanced Technology Center</a:t>
            </a:r>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2" name="Date Placeholder 10">
            <a:extLst>
              <a:ext uri="{FF2B5EF4-FFF2-40B4-BE49-F238E27FC236}">
                <a16:creationId xmlns:a16="http://schemas.microsoft.com/office/drawing/2014/main" id="{B7EAC6CF-541A-4AC8-B6EF-E5C5E712E8FC}"/>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Logo">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B17ED-64D8-481F-BAC9-1A3AAD1DA8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13" t="10633" r="7013" b="25000"/>
          <a:stretch/>
        </p:blipFill>
        <p:spPr>
          <a:xfrm>
            <a:off x="0" y="0"/>
            <a:ext cx="12192000" cy="6845968"/>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0" name="Date Placeholder 10">
            <a:extLst>
              <a:ext uri="{FF2B5EF4-FFF2-40B4-BE49-F238E27FC236}">
                <a16:creationId xmlns:a16="http://schemas.microsoft.com/office/drawing/2014/main" id="{40C8ED76-C519-4092-835F-CE1D7C72348E}"/>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pic>
        <p:nvPicPr>
          <p:cNvPr id="12" name="Graphic 5">
            <a:extLst>
              <a:ext uri="{FF2B5EF4-FFF2-40B4-BE49-F238E27FC236}">
                <a16:creationId xmlns:a16="http://schemas.microsoft.com/office/drawing/2014/main" id="{EAFDC738-A7B0-4C4C-B6D2-A0ADA48185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Tree>
    <p:extLst>
      <p:ext uri="{BB962C8B-B14F-4D97-AF65-F5344CB8AC3E}">
        <p14:creationId xmlns:p14="http://schemas.microsoft.com/office/powerpoint/2010/main" val="83100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
        <p:nvSpPr>
          <p:cNvPr id="9" name="Date Placeholder 10">
            <a:extLst>
              <a:ext uri="{FF2B5EF4-FFF2-40B4-BE49-F238E27FC236}">
                <a16:creationId xmlns:a16="http://schemas.microsoft.com/office/drawing/2014/main" id="{515674CC-308E-4268-950B-3DAEC9C1ABAF}"/>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
        <p:nvSpPr>
          <p:cNvPr id="9" name="Date Placeholder 10">
            <a:extLst>
              <a:ext uri="{FF2B5EF4-FFF2-40B4-BE49-F238E27FC236}">
                <a16:creationId xmlns:a16="http://schemas.microsoft.com/office/drawing/2014/main" id="{B4FE2CDA-3E3D-4B4E-9D47-B7ECB330E84D}"/>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Tree>
    <p:extLst>
      <p:ext uri="{BB962C8B-B14F-4D97-AF65-F5344CB8AC3E}">
        <p14:creationId xmlns:p14="http://schemas.microsoft.com/office/powerpoint/2010/main" val="1750714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7453649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5" name="Date Placeholder 10">
            <a:extLst>
              <a:ext uri="{FF2B5EF4-FFF2-40B4-BE49-F238E27FC236}">
                <a16:creationId xmlns:a16="http://schemas.microsoft.com/office/drawing/2014/main" id="{5BACE79B-9CC9-470E-81E0-20F7FAE854A6}"/>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3" name="Picture 12">
            <a:extLst>
              <a:ext uri="{FF2B5EF4-FFF2-40B4-BE49-F238E27FC236}">
                <a16:creationId xmlns:a16="http://schemas.microsoft.com/office/drawing/2014/main" id="{2A11B85B-19F0-4C17-8AEA-F520CDD4C6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1" b="1"/>
          <a:stretch/>
        </p:blipFill>
        <p:spPr>
          <a:xfrm>
            <a:off x="-1" y="1"/>
            <a:ext cx="12192001" cy="6857999"/>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6BEC0436-E852-4CD1-BC46-0093EC0D78B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1" name="Text Placeholder 15">
            <a:extLst>
              <a:ext uri="{FF2B5EF4-FFF2-40B4-BE49-F238E27FC236}">
                <a16:creationId xmlns:a16="http://schemas.microsoft.com/office/drawing/2014/main" id="{C1BA4F43-9A33-40BF-9D42-10A895373950}"/>
              </a:ext>
            </a:extLst>
          </p:cNvPr>
          <p:cNvSpPr>
            <a:spLocks noGrp="1"/>
          </p:cNvSpPr>
          <p:nvPr>
            <p:ph type="body" sz="quarter" idx="14" hasCustomPrompt="1"/>
          </p:nvPr>
        </p:nvSpPr>
        <p:spPr>
          <a:xfrm>
            <a:off x="1142999" y="4610100"/>
            <a:ext cx="4952999" cy="1474214"/>
          </a:xfrm>
        </p:spPr>
        <p:txBody>
          <a:bodyPr vert="horz" lIns="0" tIns="0" rIns="0" bIns="0" rtlCol="0">
            <a:noAutofit/>
          </a:bodyPr>
          <a:lstStyle>
            <a:lvl1pPr marL="12700" indent="-12700" algn="l">
              <a:lnSpc>
                <a:spcPct val="90000"/>
              </a:lnSpc>
              <a:buNone/>
              <a:tabLst/>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lvl="0"/>
            <a:r>
              <a:rPr lang="en-GB" dirty="0"/>
              <a:t>Place subtitle here in GT </a:t>
            </a:r>
            <a:r>
              <a:rPr lang="en-GB" dirty="0" err="1"/>
              <a:t>Sectra</a:t>
            </a:r>
            <a:r>
              <a:rPr lang="en-GB" dirty="0"/>
              <a:t> Fine 24pt</a:t>
            </a:r>
            <a:endParaRPr lang="en-US" dirty="0"/>
          </a:p>
        </p:txBody>
      </p:sp>
      <p:pic>
        <p:nvPicPr>
          <p:cNvPr id="13" name="Picture 12">
            <a:extLst>
              <a:ext uri="{FF2B5EF4-FFF2-40B4-BE49-F238E27FC236}">
                <a16:creationId xmlns:a16="http://schemas.microsoft.com/office/drawing/2014/main" id="{1890E7B4-ACD0-4C8E-8030-4D391165440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18491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Light">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F230BE-E12B-4B12-B01F-61A3FEC100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1" y="0"/>
            <a:ext cx="12220517" cy="687404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2999"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8" cy="3915092"/>
          </a:xfrm>
        </p:spPr>
        <p:txBody>
          <a:bodyPr anchor="b"/>
          <a:lstStyle>
            <a:lvl1pPr>
              <a:defRPr sz="5400">
                <a:solidFill>
                  <a:schemeClr val="tx1"/>
                </a:solidFill>
              </a:defRPr>
            </a:lvl1pPr>
          </a:lstStyle>
          <a:p>
            <a:r>
              <a:rPr lang="en-US" dirty="0"/>
              <a:t>Section title 54pt</a:t>
            </a:r>
          </a:p>
        </p:txBody>
      </p:sp>
      <p:sp>
        <p:nvSpPr>
          <p:cNvPr id="27" name="TextBox 26">
            <a:extLst>
              <a:ext uri="{FF2B5EF4-FFF2-40B4-BE49-F238E27FC236}">
                <a16:creationId xmlns:a16="http://schemas.microsoft.com/office/drawing/2014/main" id="{5B5705D7-5365-4FDC-B41B-8DBB58CDEE1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9" name="TextBox 28">
            <a:extLst>
              <a:ext uri="{FF2B5EF4-FFF2-40B4-BE49-F238E27FC236}">
                <a16:creationId xmlns:a16="http://schemas.microsoft.com/office/drawing/2014/main" id="{8F437B85-F911-4C8D-9468-5AF6FC49DE17}"/>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9" name="Text Placeholder 8">
            <a:extLst>
              <a:ext uri="{FF2B5EF4-FFF2-40B4-BE49-F238E27FC236}">
                <a16:creationId xmlns:a16="http://schemas.microsoft.com/office/drawing/2014/main" id="{BD15763B-29DE-5842-9F25-C3613114D2A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descr="A picture containing drawing, clock&#10;&#10;Description automatically generated">
            <a:extLst>
              <a:ext uri="{FF2B5EF4-FFF2-40B4-BE49-F238E27FC236}">
                <a16:creationId xmlns:a16="http://schemas.microsoft.com/office/drawing/2014/main" id="{C2167318-06A3-4E36-96B0-7426CB40B6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79604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Dark Purple">
    <p:bg>
      <p:bgPr>
        <a:solidFill>
          <a:schemeClr val="accent3"/>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22C143E8-DD15-4271-878B-9FB6C450F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482" b="19537"/>
          <a:stretch/>
        </p:blipFill>
        <p:spPr>
          <a:xfrm>
            <a:off x="0" y="0"/>
            <a:ext cx="12192000" cy="3427713"/>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36233B92-45BF-2844-92CF-A75DE09F6EBC}"/>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4" name="Picture 13">
            <a:extLst>
              <a:ext uri="{FF2B5EF4-FFF2-40B4-BE49-F238E27FC236}">
                <a16:creationId xmlns:a16="http://schemas.microsoft.com/office/drawing/2014/main" id="{93547D52-08B5-47D9-9E24-A2D3A9A45CD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955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22" name="Picture 21" descr="Background pattern&#10;&#10;Description automatically generated">
            <a:extLst>
              <a:ext uri="{FF2B5EF4-FFF2-40B4-BE49-F238E27FC236}">
                <a16:creationId xmlns:a16="http://schemas.microsoft.com/office/drawing/2014/main" id="{0CD753C7-2DCF-4C34-80DC-870F68898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5952"/>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7E785FBB-381E-4443-8D33-E31DF9F81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529893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a:extLst>
              <a:ext uri="{FF2B5EF4-FFF2-40B4-BE49-F238E27FC236}">
                <a16:creationId xmlns:a16="http://schemas.microsoft.com/office/drawing/2014/main" id="{0A495A57-35C7-4102-AC0C-0CC26BDFBFE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F4B10C-5234-40B6-8CA6-79B2DF02B8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6" name="Rectangle 5">
            <a:extLst>
              <a:ext uri="{FF2B5EF4-FFF2-40B4-BE49-F238E27FC236}">
                <a16:creationId xmlns:a16="http://schemas.microsoft.com/office/drawing/2014/main" id="{DAB64210-BE23-4613-90AC-3738A40ED78F}"/>
              </a:ext>
            </a:extLst>
          </p:cNvPr>
          <p:cNvSpPr/>
          <p:nvPr userDrawn="1"/>
        </p:nvSpPr>
        <p:spPr>
          <a:xfrm>
            <a:off x="0" y="3428999"/>
            <a:ext cx="12192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BD20B5CF-ECAF-4871-B303-435D56BF9C7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FC829F91-EB74-4AA2-B649-E33D7237FE0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descr="A picture containing drawing, clock&#10;&#10;Description automatically generated">
            <a:extLst>
              <a:ext uri="{FF2B5EF4-FFF2-40B4-BE49-F238E27FC236}">
                <a16:creationId xmlns:a16="http://schemas.microsoft.com/office/drawing/2014/main" id="{3A838866-EE8A-4BAF-B622-4CB35334E8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538132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4EAB0FD1-656A-4895-8A4E-225DFB2C1E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dirty="0"/>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58030F6B-9665-4505-8160-36341FE4D0F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22" name="Picture 21">
            <a:extLst>
              <a:ext uri="{FF2B5EF4-FFF2-40B4-BE49-F238E27FC236}">
                <a16:creationId xmlns:a16="http://schemas.microsoft.com/office/drawing/2014/main" id="{56E6681C-3549-499E-A0C0-C4CE1E9558B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D39017FD-6A0B-46C6-823B-9454CF7F3EE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pic>
        <p:nvPicPr>
          <p:cNvPr id="15" name="Picture 14">
            <a:extLst>
              <a:ext uri="{FF2B5EF4-FFF2-40B4-BE49-F238E27FC236}">
                <a16:creationId xmlns:a16="http://schemas.microsoft.com/office/drawing/2014/main" id="{795B7CC9-E86C-4F85-BFF9-332D502211C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pic>
        <p:nvPicPr>
          <p:cNvPr id="21" name="Picture 20">
            <a:extLst>
              <a:ext uri="{FF2B5EF4-FFF2-40B4-BE49-F238E27FC236}">
                <a16:creationId xmlns:a16="http://schemas.microsoft.com/office/drawing/2014/main" id="{DDF8F274-4ABB-409A-9122-B921CDC1406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pic>
        <p:nvPicPr>
          <p:cNvPr id="22" name="Picture 21">
            <a:extLst>
              <a:ext uri="{FF2B5EF4-FFF2-40B4-BE49-F238E27FC236}">
                <a16:creationId xmlns:a16="http://schemas.microsoft.com/office/drawing/2014/main" id="{86389067-7006-43C5-A8F1-15177F83D7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0" name="Picture 9">
            <a:extLst>
              <a:ext uri="{FF2B5EF4-FFF2-40B4-BE49-F238E27FC236}">
                <a16:creationId xmlns:a16="http://schemas.microsoft.com/office/drawing/2014/main" id="{28053978-7A21-4BE2-B545-CA43B53AF85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Light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A31FE-1E07-4053-A99E-D3461DEE4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0" y="0"/>
            <a:ext cx="12219335" cy="6873375"/>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key message here</a:t>
            </a:r>
          </a:p>
        </p:txBody>
      </p:sp>
      <p:sp>
        <p:nvSpPr>
          <p:cNvPr id="6" name="TextBox 5">
            <a:extLst>
              <a:ext uri="{FF2B5EF4-FFF2-40B4-BE49-F238E27FC236}">
                <a16:creationId xmlns:a16="http://schemas.microsoft.com/office/drawing/2014/main" id="{C36B84D5-0A22-4711-8F52-BDC8137A168E}"/>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3CADCD88-2176-4497-B5B6-CEC45FAC70F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pic>
        <p:nvPicPr>
          <p:cNvPr id="9" name="Picture 8" descr="A picture containing drawing, clock&#10;&#10;Description automatically generated">
            <a:extLst>
              <a:ext uri="{FF2B5EF4-FFF2-40B4-BE49-F238E27FC236}">
                <a16:creationId xmlns:a16="http://schemas.microsoft.com/office/drawing/2014/main" id="{2E20ADF6-311A-4687-8CF6-3F366007D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70974523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pic>
        <p:nvPicPr>
          <p:cNvPr id="10" name="Picture 9">
            <a:extLst>
              <a:ext uri="{FF2B5EF4-FFF2-40B4-BE49-F238E27FC236}">
                <a16:creationId xmlns:a16="http://schemas.microsoft.com/office/drawing/2014/main" id="{B7ECB1EB-6D51-46B1-A764-700792C2988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pic>
        <p:nvPicPr>
          <p:cNvPr id="12" name="Picture 11">
            <a:extLst>
              <a:ext uri="{FF2B5EF4-FFF2-40B4-BE49-F238E27FC236}">
                <a16:creationId xmlns:a16="http://schemas.microsoft.com/office/drawing/2014/main" id="{7FA19B24-0B3E-4DFD-965A-1B90AC278D2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pic>
        <p:nvPicPr>
          <p:cNvPr id="3" name="Picture 2">
            <a:extLst>
              <a:ext uri="{FF2B5EF4-FFF2-40B4-BE49-F238E27FC236}">
                <a16:creationId xmlns:a16="http://schemas.microsoft.com/office/drawing/2014/main" id="{C754544E-E175-4722-956A-7A32FFF47E8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5F6BE274-EE6C-4F62-976D-2F01D501E071}"/>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9E7FB73C-FEA5-4C19-A1C4-8DC4715CA1D6}"/>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60A67953-76A6-48D1-B98C-96844D9701AC}"/>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Tuesday, March 16, 2021</a:t>
            </a:fld>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9" name="Date Placeholder 10">
            <a:extLst>
              <a:ext uri="{FF2B5EF4-FFF2-40B4-BE49-F238E27FC236}">
                <a16:creationId xmlns:a16="http://schemas.microsoft.com/office/drawing/2014/main" id="{266B2F9F-DB59-4861-A5D3-26AEAD72BE4A}"/>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Tuesday, March 16, 2021</a:t>
            </a:fld>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9" name="Date Placeholder 10">
            <a:extLst>
              <a:ext uri="{FF2B5EF4-FFF2-40B4-BE49-F238E27FC236}">
                <a16:creationId xmlns:a16="http://schemas.microsoft.com/office/drawing/2014/main" id="{1A68AFD9-DA67-4D7C-AFEA-DC0269015D85}"/>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March 16,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0" name="Date Placeholder 10">
            <a:extLst>
              <a:ext uri="{FF2B5EF4-FFF2-40B4-BE49-F238E27FC236}">
                <a16:creationId xmlns:a16="http://schemas.microsoft.com/office/drawing/2014/main" id="{92855D19-4358-4E1F-A33D-93F9414F4315}"/>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8" name="Picture 7" descr="A picture containing drawing, clock&#10;&#10;Description automatically generated">
            <a:extLst>
              <a:ext uri="{FF2B5EF4-FFF2-40B4-BE49-F238E27FC236}">
                <a16:creationId xmlns:a16="http://schemas.microsoft.com/office/drawing/2014/main" id="{1853A1DC-CEA7-4389-92E1-34AA23C87C48}"/>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734" r:id="rId5"/>
    <p:sldLayoutId id="2147483742" r:id="rId6"/>
    <p:sldLayoutId id="2147483733" r:id="rId7"/>
    <p:sldLayoutId id="2147483730" r:id="rId8"/>
    <p:sldLayoutId id="2147483728" r:id="rId9"/>
    <p:sldLayoutId id="2147483743" r:id="rId10"/>
    <p:sldLayoutId id="2147483744" r:id="rId11"/>
    <p:sldLayoutId id="2147483732" r:id="rId12"/>
    <p:sldLayoutId id="2147483731" r:id="rId13"/>
    <p:sldLayoutId id="2147483754" r:id="rId14"/>
    <p:sldLayoutId id="2147483681" r:id="rId15"/>
    <p:sldLayoutId id="2147483649" r:id="rId16"/>
    <p:sldLayoutId id="2147483757" r:id="rId17"/>
    <p:sldLayoutId id="2147483755" r:id="rId18"/>
    <p:sldLayoutId id="2147483737" r:id="rId19"/>
    <p:sldLayoutId id="2147483651" r:id="rId20"/>
    <p:sldLayoutId id="2147483721" r:id="rId21"/>
    <p:sldLayoutId id="2147483750" r:id="rId22"/>
    <p:sldLayoutId id="2147483745" r:id="rId23"/>
    <p:sldLayoutId id="2147483746" r:id="rId24"/>
    <p:sldLayoutId id="2147483747" r:id="rId25"/>
    <p:sldLayoutId id="2147483739" r:id="rId26"/>
    <p:sldLayoutId id="2147483748" r:id="rId27"/>
    <p:sldLayoutId id="2147483724" r:id="rId28"/>
    <p:sldLayoutId id="2147483723" r:id="rId29"/>
    <p:sldLayoutId id="2147483725" r:id="rId30"/>
    <p:sldLayoutId id="2147483673" r:id="rId31"/>
    <p:sldLayoutId id="2147483653" r:id="rId32"/>
    <p:sldLayoutId id="2147483722" r:id="rId33"/>
    <p:sldLayoutId id="2147483693" r:id="rId34"/>
    <p:sldLayoutId id="2147483701" r:id="rId35"/>
    <p:sldLayoutId id="2147483668" r:id="rId36"/>
    <p:sldLayoutId id="2147483707" r:id="rId37"/>
    <p:sldLayoutId id="2147483714" r:id="rId38"/>
    <p:sldLayoutId id="2147483657" r:id="rId39"/>
    <p:sldLayoutId id="2147483679" r:id="rId40"/>
    <p:sldLayoutId id="2147483661" r:id="rId41"/>
    <p:sldLayoutId id="2147483678" r:id="rId42"/>
    <p:sldLayoutId id="2147483663" r:id="rId43"/>
    <p:sldLayoutId id="2147483667" r:id="rId44"/>
    <p:sldLayoutId id="2147483749" r:id="rId45"/>
    <p:sldLayoutId id="2147483726" r:id="rId46"/>
    <p:sldLayoutId id="2147483688" r:id="rId47"/>
    <p:sldLayoutId id="2147483751" r:id="rId48"/>
    <p:sldLayoutId id="2147483655" r:id="rId49"/>
    <p:sldLayoutId id="2147483740" r:id="rId5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B0BC-208D-4211-BBBA-7D38E1C05FAA}"/>
              </a:ext>
            </a:extLst>
          </p:cNvPr>
          <p:cNvSpPr>
            <a:spLocks noGrp="1"/>
          </p:cNvSpPr>
          <p:nvPr>
            <p:ph type="title"/>
          </p:nvPr>
        </p:nvSpPr>
        <p:spPr>
          <a:xfrm>
            <a:off x="606491" y="2318273"/>
            <a:ext cx="6815262" cy="2221454"/>
          </a:xfrm>
        </p:spPr>
        <p:txBody>
          <a:bodyPr/>
          <a:lstStyle/>
          <a:p>
            <a:r>
              <a:rPr lang="en-US" dirty="0"/>
              <a:t>Java</a:t>
            </a:r>
            <a:endParaRPr lang="es-ES" dirty="0"/>
          </a:p>
        </p:txBody>
      </p:sp>
    </p:spTree>
    <p:extLst>
      <p:ext uri="{BB962C8B-B14F-4D97-AF65-F5344CB8AC3E}">
        <p14:creationId xmlns:p14="http://schemas.microsoft.com/office/powerpoint/2010/main" val="2870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sp>
        <p:nvSpPr>
          <p:cNvPr id="7" name="Text Box 3">
            <a:extLst>
              <a:ext uri="{FF2B5EF4-FFF2-40B4-BE49-F238E27FC236}">
                <a16:creationId xmlns:a16="http://schemas.microsoft.com/office/drawing/2014/main" id="{1B8DF345-03D8-4230-A794-8D892598BF5D}"/>
              </a:ext>
            </a:extLst>
          </p:cNvPr>
          <p:cNvSpPr txBox="1">
            <a:spLocks noChangeArrowheads="1"/>
          </p:cNvSpPr>
          <p:nvPr/>
        </p:nvSpPr>
        <p:spPr bwMode="auto">
          <a:xfrm>
            <a:off x="1149093" y="2428875"/>
            <a:ext cx="10033257" cy="243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b="1" dirty="0">
                <a:solidFill>
                  <a:schemeClr val="accent1">
                    <a:lumMod val="50000"/>
                  </a:schemeClr>
                </a:solidFill>
              </a:rPr>
              <a:t>Clases internas en un método: </a:t>
            </a:r>
            <a:r>
              <a:rPr lang="es-DO" dirty="0"/>
              <a:t>A diferencia de la anidación dentro de la clase, la anidación en un método, también llamada “clase local”,  no posee modificador de acceso ya que, por defecto, esta es privada para el método.</a:t>
            </a:r>
          </a:p>
          <a:p>
            <a:endParaRPr lang="es-DO" dirty="0"/>
          </a:p>
          <a:p>
            <a:endParaRPr lang="es-DO" dirty="0"/>
          </a:p>
          <a:p>
            <a:r>
              <a:rPr lang="es-DO" dirty="0"/>
              <a:t>La clase interna en un método solo puede ser una clase abstracta (</a:t>
            </a:r>
            <a:r>
              <a:rPr lang="es-DO" dirty="0" err="1"/>
              <a:t>abstract</a:t>
            </a:r>
            <a:r>
              <a:rPr lang="es-DO" dirty="0"/>
              <a:t>) o final dado que al ejecutarse, aunque tenga acceso a las variables del método,  debe asegurarse de copiarlas para poder utilizarlas, y para eliminar la posibilidad de una mutación en la variable, se estandarizó que solamente puedan ser tipo final.</a:t>
            </a:r>
          </a:p>
        </p:txBody>
      </p:sp>
    </p:spTree>
    <p:extLst>
      <p:ext uri="{BB962C8B-B14F-4D97-AF65-F5344CB8AC3E}">
        <p14:creationId xmlns:p14="http://schemas.microsoft.com/office/powerpoint/2010/main" val="1519354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965199" y="851517"/>
            <a:ext cx="5130795" cy="1461778"/>
          </a:xfrm>
        </p:spPr>
        <p:txBody>
          <a:bodyPr vert="horz" lIns="91440" tIns="45720" rIns="91440" bIns="45720" rtlCol="0" anchor="ctr">
            <a:normAutofit/>
          </a:bodyPr>
          <a:lstStyle/>
          <a:p>
            <a:r>
              <a:rPr lang="en-US" sz="4000" kern="1200">
                <a:solidFill>
                  <a:schemeClr val="tx1"/>
                </a:solidFill>
                <a:latin typeface="+mj-lt"/>
                <a:ea typeface="+mj-ea"/>
                <a:cs typeface="+mj-cs"/>
              </a:rPr>
              <a:t>CONOCIENDO LAS CLASES</a:t>
            </a:r>
          </a:p>
        </p:txBody>
      </p:sp>
      <p:sp>
        <p:nvSpPr>
          <p:cNvPr id="4" name="Text Box 3">
            <a:extLst>
              <a:ext uri="{FF2B5EF4-FFF2-40B4-BE49-F238E27FC236}">
                <a16:creationId xmlns:a16="http://schemas.microsoft.com/office/drawing/2014/main" id="{EA5A6F35-ABD8-4DC9-A63C-C0532A31E5B7}"/>
              </a:ext>
            </a:extLst>
          </p:cNvPr>
          <p:cNvSpPr txBox="1">
            <a:spLocks noChangeArrowheads="1"/>
          </p:cNvSpPr>
          <p:nvPr/>
        </p:nvSpPr>
        <p:spPr bwMode="auto">
          <a:xfrm>
            <a:off x="965200" y="2470248"/>
            <a:ext cx="4048344" cy="353623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1">
                <a:solidFill>
                  <a:schemeClr val="accent1">
                    <a:lumMod val="5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lgn="l">
              <a:lnSpc>
                <a:spcPct val="90000"/>
              </a:lnSpc>
              <a:spcAft>
                <a:spcPts val="600"/>
              </a:spcAft>
            </a:pPr>
            <a:r>
              <a:rPr lang="en-US" dirty="0" err="1">
                <a:solidFill>
                  <a:schemeClr val="accent1">
                    <a:lumMod val="60000"/>
                    <a:lumOff val="40000"/>
                  </a:schemeClr>
                </a:solidFill>
              </a:rPr>
              <a:t>En</a:t>
            </a:r>
            <a:r>
              <a:rPr lang="en-US" dirty="0">
                <a:solidFill>
                  <a:schemeClr val="accent1">
                    <a:lumMod val="60000"/>
                    <a:lumOff val="40000"/>
                  </a:schemeClr>
                </a:solidFill>
              </a:rPr>
              <a:t> java, la </a:t>
            </a:r>
            <a:r>
              <a:rPr lang="en-US" dirty="0" err="1">
                <a:solidFill>
                  <a:schemeClr val="accent1">
                    <a:lumMod val="60000"/>
                    <a:lumOff val="40000"/>
                  </a:schemeClr>
                </a:solidFill>
              </a:rPr>
              <a:t>definición</a:t>
            </a:r>
            <a:r>
              <a:rPr lang="en-US" dirty="0">
                <a:solidFill>
                  <a:schemeClr val="accent1">
                    <a:lumMod val="60000"/>
                    <a:lumOff val="40000"/>
                  </a:schemeClr>
                </a:solidFill>
              </a:rPr>
              <a:t> de una </a:t>
            </a:r>
            <a:r>
              <a:rPr lang="en-US" dirty="0" err="1">
                <a:solidFill>
                  <a:schemeClr val="accent1">
                    <a:lumMod val="60000"/>
                    <a:lumOff val="40000"/>
                  </a:schemeClr>
                </a:solidFill>
              </a:rPr>
              <a:t>clase</a:t>
            </a:r>
            <a:r>
              <a:rPr lang="en-US" dirty="0">
                <a:solidFill>
                  <a:schemeClr val="accent1">
                    <a:lumMod val="60000"/>
                    <a:lumOff val="40000"/>
                  </a:schemeClr>
                </a:solidFill>
              </a:rPr>
              <a:t> y de sus </a:t>
            </a:r>
            <a:r>
              <a:rPr lang="en-US" dirty="0" err="1">
                <a:solidFill>
                  <a:schemeClr val="accent1">
                    <a:lumMod val="60000"/>
                    <a:lumOff val="40000"/>
                  </a:schemeClr>
                </a:solidFill>
              </a:rPr>
              <a:t>métodos</a:t>
            </a:r>
            <a:r>
              <a:rPr lang="en-US" dirty="0">
                <a:solidFill>
                  <a:schemeClr val="accent1">
                    <a:lumMod val="60000"/>
                    <a:lumOff val="40000"/>
                  </a:schemeClr>
                </a:solidFill>
              </a:rPr>
              <a:t> </a:t>
            </a:r>
            <a:r>
              <a:rPr lang="en-US" dirty="0" err="1">
                <a:solidFill>
                  <a:schemeClr val="accent1">
                    <a:lumMod val="60000"/>
                    <a:lumOff val="40000"/>
                  </a:schemeClr>
                </a:solidFill>
              </a:rPr>
              <a:t>puede</a:t>
            </a:r>
            <a:r>
              <a:rPr lang="en-US" dirty="0">
                <a:solidFill>
                  <a:schemeClr val="accent1">
                    <a:lumMod val="60000"/>
                    <a:lumOff val="40000"/>
                  </a:schemeClr>
                </a:solidFill>
              </a:rPr>
              <a:t> </a:t>
            </a:r>
            <a:r>
              <a:rPr lang="en-US" dirty="0" err="1">
                <a:solidFill>
                  <a:schemeClr val="accent1">
                    <a:lumMod val="60000"/>
                    <a:lumOff val="40000"/>
                  </a:schemeClr>
                </a:solidFill>
              </a:rPr>
              <a:t>realizarse</a:t>
            </a:r>
            <a:r>
              <a:rPr lang="en-US" dirty="0">
                <a:solidFill>
                  <a:schemeClr val="accent1">
                    <a:lumMod val="60000"/>
                    <a:lumOff val="40000"/>
                  </a:schemeClr>
                </a:solidFill>
              </a:rPr>
              <a:t> </a:t>
            </a:r>
            <a:r>
              <a:rPr lang="en-US" dirty="0" err="1">
                <a:solidFill>
                  <a:schemeClr val="accent1">
                    <a:lumMod val="60000"/>
                    <a:lumOff val="40000"/>
                  </a:schemeClr>
                </a:solidFill>
              </a:rPr>
              <a:t>en</a:t>
            </a:r>
            <a:r>
              <a:rPr lang="en-US" dirty="0">
                <a:solidFill>
                  <a:schemeClr val="accent1">
                    <a:lumMod val="60000"/>
                    <a:lumOff val="40000"/>
                  </a:schemeClr>
                </a:solidFill>
              </a:rPr>
              <a:t> un solo paso.</a:t>
            </a:r>
          </a:p>
          <a:p>
            <a:pPr algn="l">
              <a:lnSpc>
                <a:spcPct val="90000"/>
              </a:lnSpc>
              <a:spcAft>
                <a:spcPts val="600"/>
              </a:spcAft>
            </a:pPr>
            <a:endParaRPr lang="en-US" dirty="0">
              <a:solidFill>
                <a:schemeClr val="accent1">
                  <a:lumMod val="60000"/>
                  <a:lumOff val="40000"/>
                </a:schemeClr>
              </a:solidFill>
            </a:endParaRPr>
          </a:p>
          <a:p>
            <a:pPr>
              <a:lnSpc>
                <a:spcPct val="90000"/>
              </a:lnSpc>
              <a:spcAft>
                <a:spcPts val="600"/>
              </a:spcAft>
            </a:pPr>
            <a:r>
              <a:rPr lang="en-US" dirty="0" err="1">
                <a:solidFill>
                  <a:schemeClr val="accent1">
                    <a:lumMod val="60000"/>
                    <a:lumOff val="40000"/>
                  </a:schemeClr>
                </a:solidFill>
              </a:rPr>
              <a:t>Estas</a:t>
            </a:r>
            <a:r>
              <a:rPr lang="en-US" dirty="0">
                <a:solidFill>
                  <a:schemeClr val="accent1">
                    <a:lumMod val="60000"/>
                    <a:lumOff val="40000"/>
                  </a:schemeClr>
                </a:solidFill>
              </a:rPr>
              <a:t> </a:t>
            </a:r>
            <a:r>
              <a:rPr lang="en-US" dirty="0" err="1">
                <a:solidFill>
                  <a:schemeClr val="accent1">
                    <a:lumMod val="60000"/>
                    <a:lumOff val="40000"/>
                  </a:schemeClr>
                </a:solidFill>
              </a:rPr>
              <a:t>clases</a:t>
            </a:r>
            <a:r>
              <a:rPr lang="en-US" dirty="0">
                <a:solidFill>
                  <a:schemeClr val="accent1">
                    <a:lumMod val="60000"/>
                    <a:lumOff val="40000"/>
                  </a:schemeClr>
                </a:solidFill>
              </a:rPr>
              <a:t> son </a:t>
            </a:r>
            <a:r>
              <a:rPr lang="en-US" dirty="0" err="1">
                <a:solidFill>
                  <a:schemeClr val="accent1">
                    <a:lumMod val="60000"/>
                    <a:lumOff val="40000"/>
                  </a:schemeClr>
                </a:solidFill>
              </a:rPr>
              <a:t>llamadas</a:t>
            </a:r>
            <a:r>
              <a:rPr lang="en-US" dirty="0">
                <a:solidFill>
                  <a:schemeClr val="accent1">
                    <a:lumMod val="60000"/>
                    <a:lumOff val="40000"/>
                  </a:schemeClr>
                </a:solidFill>
              </a:rPr>
              <a:t> </a:t>
            </a:r>
            <a:r>
              <a:rPr lang="en-US" dirty="0" err="1"/>
              <a:t>clases</a:t>
            </a:r>
            <a:r>
              <a:rPr lang="en-US" dirty="0"/>
              <a:t> </a:t>
            </a:r>
            <a:r>
              <a:rPr lang="en-US" dirty="0" err="1"/>
              <a:t>anónimas</a:t>
            </a:r>
            <a:r>
              <a:rPr lang="en-US" dirty="0">
                <a:solidFill>
                  <a:schemeClr val="accent1">
                    <a:lumMod val="60000"/>
                    <a:lumOff val="40000"/>
                  </a:schemeClr>
                </a:solidFill>
              </a:rPr>
              <a:t> y </a:t>
            </a:r>
            <a:r>
              <a:rPr lang="en-US" dirty="0" err="1">
                <a:solidFill>
                  <a:schemeClr val="accent1">
                    <a:lumMod val="60000"/>
                    <a:lumOff val="40000"/>
                  </a:schemeClr>
                </a:solidFill>
              </a:rPr>
              <a:t>pueden</a:t>
            </a:r>
            <a:r>
              <a:rPr lang="en-US" dirty="0">
                <a:solidFill>
                  <a:schemeClr val="accent1">
                    <a:lumMod val="60000"/>
                    <a:lumOff val="40000"/>
                  </a:schemeClr>
                </a:solidFill>
              </a:rPr>
              <a:t> ser </a:t>
            </a:r>
            <a:r>
              <a:rPr lang="en-US" dirty="0" err="1">
                <a:solidFill>
                  <a:schemeClr val="accent1">
                    <a:lumMod val="60000"/>
                    <a:lumOff val="40000"/>
                  </a:schemeClr>
                </a:solidFill>
              </a:rPr>
              <a:t>definidas</a:t>
            </a:r>
            <a:r>
              <a:rPr lang="en-US" dirty="0">
                <a:solidFill>
                  <a:schemeClr val="accent1">
                    <a:lumMod val="60000"/>
                    <a:lumOff val="40000"/>
                  </a:schemeClr>
                </a:solidFill>
              </a:rPr>
              <a:t> e </a:t>
            </a:r>
            <a:r>
              <a:rPr lang="en-US" dirty="0" err="1">
                <a:solidFill>
                  <a:schemeClr val="accent1">
                    <a:lumMod val="60000"/>
                    <a:lumOff val="40000"/>
                  </a:schemeClr>
                </a:solidFill>
              </a:rPr>
              <a:t>instanciadas</a:t>
            </a:r>
            <a:r>
              <a:rPr lang="en-US" dirty="0">
                <a:solidFill>
                  <a:schemeClr val="accent1">
                    <a:lumMod val="60000"/>
                    <a:lumOff val="40000"/>
                  </a:schemeClr>
                </a:solidFill>
              </a:rPr>
              <a:t> </a:t>
            </a:r>
            <a:r>
              <a:rPr lang="en-US" dirty="0" err="1">
                <a:solidFill>
                  <a:schemeClr val="accent1">
                    <a:lumMod val="60000"/>
                    <a:lumOff val="40000"/>
                  </a:schemeClr>
                </a:solidFill>
              </a:rPr>
              <a:t>donde</a:t>
            </a:r>
            <a:r>
              <a:rPr lang="en-US" dirty="0">
                <a:solidFill>
                  <a:schemeClr val="accent1">
                    <a:lumMod val="60000"/>
                    <a:lumOff val="40000"/>
                  </a:schemeClr>
                </a:solidFill>
              </a:rPr>
              <a:t> la </a:t>
            </a:r>
            <a:r>
              <a:rPr lang="en-US" dirty="0" err="1">
                <a:solidFill>
                  <a:schemeClr val="accent1">
                    <a:lumMod val="60000"/>
                    <a:lumOff val="40000"/>
                  </a:schemeClr>
                </a:solidFill>
              </a:rPr>
              <a:t>referencia</a:t>
            </a:r>
            <a:r>
              <a:rPr lang="en-US" dirty="0">
                <a:solidFill>
                  <a:schemeClr val="accent1">
                    <a:lumMod val="60000"/>
                    <a:lumOff val="40000"/>
                  </a:schemeClr>
                </a:solidFill>
              </a:rPr>
              <a:t> o el </a:t>
            </a:r>
            <a:r>
              <a:rPr lang="en-US" dirty="0" err="1">
                <a:solidFill>
                  <a:schemeClr val="accent1">
                    <a:lumMod val="60000"/>
                    <a:lumOff val="40000"/>
                  </a:schemeClr>
                </a:solidFill>
              </a:rPr>
              <a:t>objeto</a:t>
            </a:r>
            <a:r>
              <a:rPr lang="en-US" dirty="0">
                <a:solidFill>
                  <a:schemeClr val="accent1">
                    <a:lumMod val="60000"/>
                    <a:lumOff val="40000"/>
                  </a:schemeClr>
                </a:solidFill>
              </a:rPr>
              <a:t> </a:t>
            </a:r>
            <a:r>
              <a:rPr lang="en-US" dirty="0" err="1">
                <a:solidFill>
                  <a:schemeClr val="accent1">
                    <a:lumMod val="60000"/>
                    <a:lumOff val="40000"/>
                  </a:schemeClr>
                </a:solidFill>
              </a:rPr>
              <a:t>necesita</a:t>
            </a:r>
            <a:r>
              <a:rPr lang="en-US" dirty="0">
                <a:solidFill>
                  <a:schemeClr val="accent1">
                    <a:lumMod val="60000"/>
                    <a:lumOff val="40000"/>
                  </a:schemeClr>
                </a:solidFill>
              </a:rPr>
              <a:t> ser </a:t>
            </a:r>
            <a:r>
              <a:rPr lang="en-US" dirty="0" err="1">
                <a:solidFill>
                  <a:schemeClr val="accent1">
                    <a:lumMod val="60000"/>
                    <a:lumOff val="40000"/>
                  </a:schemeClr>
                </a:solidFill>
              </a:rPr>
              <a:t>utilizado</a:t>
            </a:r>
            <a:r>
              <a:rPr lang="en-US" dirty="0">
                <a:solidFill>
                  <a:schemeClr val="accent1">
                    <a:lumMod val="60000"/>
                    <a:lumOff val="40000"/>
                  </a:schemeClr>
                </a:solidFill>
              </a:rPr>
              <a:t>. Al final, </a:t>
            </a:r>
            <a:r>
              <a:rPr lang="en-US" dirty="0" err="1">
                <a:solidFill>
                  <a:schemeClr val="accent1">
                    <a:lumMod val="60000"/>
                    <a:lumOff val="40000"/>
                  </a:schemeClr>
                </a:solidFill>
              </a:rPr>
              <a:t>esto</a:t>
            </a:r>
            <a:r>
              <a:rPr lang="en-US" dirty="0">
                <a:solidFill>
                  <a:schemeClr val="accent1">
                    <a:lumMod val="60000"/>
                    <a:lumOff val="40000"/>
                  </a:schemeClr>
                </a:solidFill>
              </a:rPr>
              <a:t> es </a:t>
            </a:r>
            <a:r>
              <a:rPr lang="en-US" dirty="0" err="1">
                <a:solidFill>
                  <a:schemeClr val="accent1">
                    <a:lumMod val="60000"/>
                    <a:lumOff val="40000"/>
                  </a:schemeClr>
                </a:solidFill>
              </a:rPr>
              <a:t>otra</a:t>
            </a:r>
            <a:r>
              <a:rPr lang="en-US" dirty="0">
                <a:solidFill>
                  <a:schemeClr val="accent1">
                    <a:lumMod val="60000"/>
                    <a:lumOff val="40000"/>
                  </a:schemeClr>
                </a:solidFill>
              </a:rPr>
              <a:t> forma de </a:t>
            </a:r>
            <a:r>
              <a:rPr lang="en-US" dirty="0" err="1">
                <a:solidFill>
                  <a:schemeClr val="accent1">
                    <a:lumMod val="60000"/>
                    <a:lumOff val="40000"/>
                  </a:schemeClr>
                </a:solidFill>
              </a:rPr>
              <a:t>definir</a:t>
            </a:r>
            <a:r>
              <a:rPr lang="en-US" dirty="0">
                <a:solidFill>
                  <a:schemeClr val="accent1">
                    <a:lumMod val="60000"/>
                    <a:lumOff val="40000"/>
                  </a:schemeClr>
                </a:solidFill>
              </a:rPr>
              <a:t> </a:t>
            </a:r>
            <a:r>
              <a:rPr lang="en-US" dirty="0" err="1">
                <a:solidFill>
                  <a:schemeClr val="accent1">
                    <a:lumMod val="60000"/>
                    <a:lumOff val="40000"/>
                  </a:schemeClr>
                </a:solidFill>
              </a:rPr>
              <a:t>clases</a:t>
            </a:r>
            <a:r>
              <a:rPr lang="en-US" dirty="0">
                <a:solidFill>
                  <a:schemeClr val="accent1">
                    <a:lumMod val="60000"/>
                    <a:lumOff val="40000"/>
                  </a:schemeClr>
                </a:solidFill>
              </a:rPr>
              <a:t> </a:t>
            </a:r>
            <a:r>
              <a:rPr lang="en-US" dirty="0" err="1">
                <a:solidFill>
                  <a:schemeClr val="accent1">
                    <a:lumMod val="60000"/>
                    <a:lumOff val="40000"/>
                  </a:schemeClr>
                </a:solidFill>
              </a:rPr>
              <a:t>internas</a:t>
            </a:r>
            <a:r>
              <a:rPr lang="en-US" dirty="0">
                <a:solidFill>
                  <a:schemeClr val="accent1">
                    <a:lumMod val="60000"/>
                    <a:lumOff val="40000"/>
                  </a:schemeClr>
                </a:solidFill>
              </a:rPr>
              <a:t>, </a:t>
            </a:r>
            <a:r>
              <a:rPr lang="en-US" dirty="0" err="1">
                <a:solidFill>
                  <a:schemeClr val="accent1">
                    <a:lumMod val="60000"/>
                    <a:lumOff val="40000"/>
                  </a:schemeClr>
                </a:solidFill>
              </a:rPr>
              <a:t>además</a:t>
            </a:r>
            <a:r>
              <a:rPr lang="en-US" dirty="0">
                <a:solidFill>
                  <a:schemeClr val="accent1">
                    <a:lumMod val="60000"/>
                    <a:lumOff val="40000"/>
                  </a:schemeClr>
                </a:solidFill>
              </a:rPr>
              <a:t> que </a:t>
            </a:r>
            <a:r>
              <a:rPr lang="en-US" dirty="0" err="1">
                <a:solidFill>
                  <a:schemeClr val="accent1">
                    <a:lumMod val="60000"/>
                    <a:lumOff val="40000"/>
                  </a:schemeClr>
                </a:solidFill>
              </a:rPr>
              <a:t>ayuda</a:t>
            </a:r>
            <a:r>
              <a:rPr lang="en-US" dirty="0">
                <a:solidFill>
                  <a:schemeClr val="accent1">
                    <a:lumMod val="60000"/>
                    <a:lumOff val="40000"/>
                  </a:schemeClr>
                </a:solidFill>
              </a:rPr>
              <a:t> a </a:t>
            </a:r>
            <a:r>
              <a:rPr lang="en-US" dirty="0" err="1">
                <a:solidFill>
                  <a:schemeClr val="accent1">
                    <a:lumMod val="60000"/>
                    <a:lumOff val="40000"/>
                  </a:schemeClr>
                </a:solidFill>
              </a:rPr>
              <a:t>crear</a:t>
            </a:r>
            <a:r>
              <a:rPr lang="en-US" dirty="0">
                <a:solidFill>
                  <a:schemeClr val="accent1">
                    <a:lumMod val="60000"/>
                    <a:lumOff val="40000"/>
                  </a:schemeClr>
                </a:solidFill>
              </a:rPr>
              <a:t> una </a:t>
            </a:r>
            <a:r>
              <a:rPr lang="en-US" dirty="0" err="1">
                <a:solidFill>
                  <a:schemeClr val="accent1">
                    <a:lumMod val="60000"/>
                    <a:lumOff val="40000"/>
                  </a:schemeClr>
                </a:solidFill>
              </a:rPr>
              <a:t>instancia</a:t>
            </a:r>
            <a:r>
              <a:rPr lang="en-US" dirty="0">
                <a:solidFill>
                  <a:schemeClr val="accent1">
                    <a:lumMod val="60000"/>
                    <a:lumOff val="40000"/>
                  </a:schemeClr>
                </a:solidFill>
              </a:rPr>
              <a:t> de una </a:t>
            </a:r>
            <a:r>
              <a:rPr lang="en-US" dirty="0" err="1">
                <a:solidFill>
                  <a:schemeClr val="accent1">
                    <a:lumMod val="60000"/>
                    <a:lumOff val="40000"/>
                  </a:schemeClr>
                </a:solidFill>
              </a:rPr>
              <a:t>interfaz</a:t>
            </a:r>
            <a:r>
              <a:rPr lang="en-US" dirty="0">
                <a:solidFill>
                  <a:schemeClr val="accent1">
                    <a:lumMod val="60000"/>
                    <a:lumOff val="40000"/>
                  </a:schemeClr>
                </a:solidFill>
              </a:rPr>
              <a:t> o de </a:t>
            </a:r>
            <a:r>
              <a:rPr lang="en-US" dirty="0" err="1">
                <a:solidFill>
                  <a:schemeClr val="accent1">
                    <a:lumMod val="60000"/>
                    <a:lumOff val="40000"/>
                  </a:schemeClr>
                </a:solidFill>
              </a:rPr>
              <a:t>adaptar</a:t>
            </a:r>
            <a:r>
              <a:rPr lang="en-US" dirty="0">
                <a:solidFill>
                  <a:schemeClr val="accent1">
                    <a:lumMod val="60000"/>
                    <a:lumOff val="40000"/>
                  </a:schemeClr>
                </a:solidFill>
              </a:rPr>
              <a:t> una </a:t>
            </a:r>
            <a:r>
              <a:rPr lang="en-US" dirty="0" err="1">
                <a:solidFill>
                  <a:schemeClr val="accent1">
                    <a:lumMod val="60000"/>
                    <a:lumOff val="40000"/>
                  </a:schemeClr>
                </a:solidFill>
              </a:rPr>
              <a:t>clase</a:t>
            </a:r>
            <a:r>
              <a:rPr lang="en-US" dirty="0">
                <a:solidFill>
                  <a:schemeClr val="accent1">
                    <a:lumMod val="60000"/>
                    <a:lumOff val="40000"/>
                  </a:schemeClr>
                </a:solidFill>
              </a:rPr>
              <a:t> sin </a:t>
            </a:r>
            <a:r>
              <a:rPr lang="en-US" dirty="0" err="1">
                <a:solidFill>
                  <a:schemeClr val="accent1">
                    <a:lumMod val="60000"/>
                    <a:lumOff val="40000"/>
                  </a:schemeClr>
                </a:solidFill>
              </a:rPr>
              <a:t>tener</a:t>
            </a:r>
            <a:r>
              <a:rPr lang="en-US" dirty="0">
                <a:solidFill>
                  <a:schemeClr val="accent1">
                    <a:lumMod val="60000"/>
                    <a:lumOff val="40000"/>
                  </a:schemeClr>
                </a:solidFill>
              </a:rPr>
              <a:t> que </a:t>
            </a:r>
            <a:r>
              <a:rPr lang="en-US" dirty="0" err="1">
                <a:solidFill>
                  <a:schemeClr val="accent1">
                    <a:lumMod val="60000"/>
                    <a:lumOff val="40000"/>
                  </a:schemeClr>
                </a:solidFill>
              </a:rPr>
              <a:t>crearla</a:t>
            </a:r>
            <a:r>
              <a:rPr lang="en-US" dirty="0">
                <a:solidFill>
                  <a:schemeClr val="accent1">
                    <a:lumMod val="60000"/>
                    <a:lumOff val="40000"/>
                  </a:schemeClr>
                </a:solidFill>
              </a:rPr>
              <a:t> </a:t>
            </a:r>
            <a:r>
              <a:rPr lang="en-US" dirty="0" err="1">
                <a:solidFill>
                  <a:schemeClr val="accent1">
                    <a:lumMod val="60000"/>
                    <a:lumOff val="40000"/>
                  </a:schemeClr>
                </a:solidFill>
              </a:rPr>
              <a:t>externamente</a:t>
            </a:r>
            <a:r>
              <a:rPr lang="en-US" dirty="0">
                <a:solidFill>
                  <a:schemeClr val="accent1">
                    <a:lumMod val="60000"/>
                    <a:lumOff val="40000"/>
                  </a:schemeClr>
                </a:solidFill>
              </a:rPr>
              <a:t>.</a:t>
            </a: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43D2656-70C9-47DD-AD07-AF84CAF2C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535330" y="2597487"/>
            <a:ext cx="3217333" cy="2233298"/>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4921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D14D7-7546-48E9-9890-781EFF960ED6}"/>
              </a:ext>
            </a:extLst>
          </p:cNvPr>
          <p:cNvSpPr>
            <a:spLocks noGrp="1"/>
          </p:cNvSpPr>
          <p:nvPr>
            <p:ph type="ctrTitle"/>
          </p:nvPr>
        </p:nvSpPr>
        <p:spPr>
          <a:xfrm>
            <a:off x="838200" y="171162"/>
            <a:ext cx="2840182" cy="2371148"/>
          </a:xfrm>
        </p:spPr>
        <p:txBody>
          <a:bodyPr vert="horz" lIns="91440" tIns="45720" rIns="91440" bIns="45720" rtlCol="0" anchor="ctr">
            <a:normAutofit/>
          </a:bodyPr>
          <a:lstStyle/>
          <a:p>
            <a:r>
              <a:rPr lang="en-US" sz="3200" dirty="0">
                <a:solidFill>
                  <a:srgbClr val="FFFFFF"/>
                </a:solidFill>
              </a:rPr>
              <a:t>¿</a:t>
            </a:r>
            <a:r>
              <a:rPr lang="en-US" sz="3200" dirty="0" err="1">
                <a:solidFill>
                  <a:srgbClr val="FFFFFF"/>
                </a:solidFill>
              </a:rPr>
              <a:t>Preguntas</a:t>
            </a:r>
            <a:r>
              <a:rPr lang="en-US" sz="3200" dirty="0">
                <a:solidFill>
                  <a:srgbClr val="FFFFFF"/>
                </a:solidFill>
              </a:rPr>
              <a:t>?</a:t>
            </a:r>
            <a:endParaRPr lang="en-US" sz="3200"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A8E21D2B-B224-4D6B-88FE-8E353DEA10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31765" y="640080"/>
            <a:ext cx="5299872" cy="5578816"/>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73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A4CFA-92CF-4AED-9DA6-8751811F92F4}"/>
              </a:ext>
            </a:extLst>
          </p:cNvPr>
          <p:cNvSpPr>
            <a:spLocks noGrp="1"/>
          </p:cNvSpPr>
          <p:nvPr>
            <p:ph type="ctrTitle"/>
          </p:nvPr>
        </p:nvSpPr>
        <p:spPr>
          <a:xfrm>
            <a:off x="381000" y="2301145"/>
            <a:ext cx="5152292" cy="2255710"/>
          </a:xfrm>
        </p:spPr>
        <p:txBody>
          <a:bodyPr/>
          <a:lstStyle/>
          <a:p>
            <a:r>
              <a:rPr lang="es-DO" dirty="0"/>
              <a:t>Objetos, métodos, variables y constructores</a:t>
            </a:r>
            <a:endParaRPr lang="es-ES" dirty="0"/>
          </a:p>
        </p:txBody>
      </p:sp>
    </p:spTree>
    <p:extLst>
      <p:ext uri="{BB962C8B-B14F-4D97-AF65-F5344CB8AC3E}">
        <p14:creationId xmlns:p14="http://schemas.microsoft.com/office/powerpoint/2010/main" val="11703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pic>
        <p:nvPicPr>
          <p:cNvPr id="5" name="Picture 2">
            <a:extLst>
              <a:ext uri="{FF2B5EF4-FFF2-40B4-BE49-F238E27FC236}">
                <a16:creationId xmlns:a16="http://schemas.microsoft.com/office/drawing/2014/main" id="{EADA1128-2928-427C-8AFF-4746DF3B6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226961"/>
            <a:ext cx="4114800" cy="408235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5248895" y="2452386"/>
            <a:ext cx="325901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1600" dirty="0"/>
              <a:t>Parte 1: Definición del paquete.</a:t>
            </a:r>
          </a:p>
        </p:txBody>
      </p:sp>
      <p:sp>
        <p:nvSpPr>
          <p:cNvPr id="10" name="Text Box 5">
            <a:extLst>
              <a:ext uri="{FF2B5EF4-FFF2-40B4-BE49-F238E27FC236}">
                <a16:creationId xmlns:a16="http://schemas.microsoft.com/office/drawing/2014/main" id="{6123D5AC-101D-4A9A-BC5E-015B0C29FF81}"/>
              </a:ext>
            </a:extLst>
          </p:cNvPr>
          <p:cNvSpPr txBox="1">
            <a:spLocks noChangeArrowheads="1"/>
          </p:cNvSpPr>
          <p:nvPr/>
        </p:nvSpPr>
        <p:spPr bwMode="auto">
          <a:xfrm>
            <a:off x="5248895" y="3308048"/>
            <a:ext cx="325901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1600" dirty="0"/>
              <a:t>Parte 2: Importación de paquetes.</a:t>
            </a:r>
          </a:p>
        </p:txBody>
      </p:sp>
      <p:sp>
        <p:nvSpPr>
          <p:cNvPr id="11" name="Text Box 6">
            <a:extLst>
              <a:ext uri="{FF2B5EF4-FFF2-40B4-BE49-F238E27FC236}">
                <a16:creationId xmlns:a16="http://schemas.microsoft.com/office/drawing/2014/main" id="{37BC41D2-9849-4D24-A18F-AD211B86AFC8}"/>
              </a:ext>
            </a:extLst>
          </p:cNvPr>
          <p:cNvSpPr txBox="1">
            <a:spLocks noChangeArrowheads="1"/>
          </p:cNvSpPr>
          <p:nvPr/>
        </p:nvSpPr>
        <p:spPr bwMode="auto">
          <a:xfrm>
            <a:off x="5248895" y="4190698"/>
            <a:ext cx="325901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1600" dirty="0"/>
              <a:t>Parte 3: Desarrollo de clases</a:t>
            </a:r>
          </a:p>
        </p:txBody>
      </p:sp>
    </p:spTree>
    <p:extLst>
      <p:ext uri="{BB962C8B-B14F-4D97-AF65-F5344CB8AC3E}">
        <p14:creationId xmlns:p14="http://schemas.microsoft.com/office/powerpoint/2010/main" val="61140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6094105" y="802955"/>
            <a:ext cx="4977976" cy="1454051"/>
          </a:xfrm>
        </p:spPr>
        <p:txBody>
          <a:bodyPr vert="horz" lIns="91440" tIns="45720" rIns="91440" bIns="45720" rtlCol="0" anchor="ctr">
            <a:normAutofit/>
          </a:bodyPr>
          <a:lstStyle/>
          <a:p>
            <a:r>
              <a:rPr lang="en-US" sz="4400">
                <a:solidFill>
                  <a:srgbClr val="000000"/>
                </a:solidFill>
              </a:rPr>
              <a:t>CONOCIENDO LAS CLASES</a:t>
            </a:r>
          </a:p>
        </p:txBody>
      </p:sp>
      <p:sp>
        <p:nvSpPr>
          <p:cNvPr id="36"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Picture 5">
            <a:extLst>
              <a:ext uri="{FF2B5EF4-FFF2-40B4-BE49-F238E27FC236}">
                <a16:creationId xmlns:a16="http://schemas.microsoft.com/office/drawing/2014/main" id="{C17D78C1-32F2-4A96-8459-D4DF817123F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44" r="9441" b="1"/>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6090574" y="2421682"/>
            <a:ext cx="4977578" cy="36392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lnSpcReduction="10000"/>
          </a:bodyP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lnSpc>
                <a:spcPct val="90000"/>
              </a:lnSpc>
              <a:spcAft>
                <a:spcPts val="600"/>
              </a:spcAft>
            </a:pPr>
            <a:r>
              <a:rPr lang="en-US" sz="1400" dirty="0"/>
              <a:t>Los </a:t>
            </a:r>
            <a:r>
              <a:rPr lang="en-US" sz="1400" dirty="0" err="1"/>
              <a:t>campos</a:t>
            </a:r>
            <a:r>
              <a:rPr lang="en-US" sz="1400" dirty="0"/>
              <a:t> (variables) y los </a:t>
            </a:r>
            <a:r>
              <a:rPr lang="en-US" sz="1400" dirty="0" err="1"/>
              <a:t>métodos</a:t>
            </a:r>
            <a:r>
              <a:rPr lang="en-US" sz="1400" dirty="0"/>
              <a:t> (</a:t>
            </a:r>
            <a:r>
              <a:rPr lang="en-US" sz="1400" dirty="0" err="1"/>
              <a:t>comportamientos</a:t>
            </a:r>
            <a:r>
              <a:rPr lang="en-US" sz="1400" dirty="0"/>
              <a:t>) son los </a:t>
            </a:r>
            <a:r>
              <a:rPr lang="en-US" sz="1400" dirty="0" err="1"/>
              <a:t>componentes</a:t>
            </a:r>
            <a:r>
              <a:rPr lang="en-US" sz="1400" dirty="0"/>
              <a:t> </a:t>
            </a:r>
            <a:r>
              <a:rPr lang="en-US" sz="1400" dirty="0" err="1"/>
              <a:t>principales</a:t>
            </a:r>
            <a:r>
              <a:rPr lang="en-US" sz="1400" dirty="0"/>
              <a:t> de la </a:t>
            </a:r>
            <a:r>
              <a:rPr lang="en-US" sz="1400" dirty="0" err="1"/>
              <a:t>clase</a:t>
            </a:r>
            <a:r>
              <a:rPr lang="en-US" sz="1400" dirty="0"/>
              <a:t>. Una hoja de </a:t>
            </a:r>
            <a:r>
              <a:rPr lang="en-US" sz="1400" dirty="0" err="1"/>
              <a:t>código</a:t>
            </a:r>
            <a:r>
              <a:rPr lang="en-US" sz="1400" dirty="0"/>
              <a:t> </a:t>
            </a:r>
            <a:r>
              <a:rPr lang="en-US" sz="1400" dirty="0" err="1"/>
              <a:t>puede</a:t>
            </a:r>
            <a:r>
              <a:rPr lang="en-US" sz="1400" dirty="0"/>
              <a:t> </a:t>
            </a:r>
            <a:r>
              <a:rPr lang="en-US" sz="1400" dirty="0" err="1"/>
              <a:t>tener</a:t>
            </a:r>
            <a:r>
              <a:rPr lang="en-US" sz="1400" dirty="0"/>
              <a:t> </a:t>
            </a:r>
            <a:r>
              <a:rPr lang="en-US" sz="1400" dirty="0" err="1"/>
              <a:t>escrita</a:t>
            </a:r>
            <a:r>
              <a:rPr lang="en-US" sz="1400" dirty="0"/>
              <a:t> dentro de </a:t>
            </a:r>
            <a:r>
              <a:rPr lang="en-US" sz="1400" dirty="0" err="1"/>
              <a:t>si</a:t>
            </a:r>
            <a:r>
              <a:rPr lang="en-US" sz="1400" dirty="0"/>
              <a:t> </a:t>
            </a:r>
            <a:r>
              <a:rPr lang="en-US" sz="1400" dirty="0" err="1"/>
              <a:t>múltiples</a:t>
            </a:r>
            <a:r>
              <a:rPr lang="en-US" sz="1400" dirty="0"/>
              <a:t> </a:t>
            </a:r>
            <a:r>
              <a:rPr lang="en-US" sz="1400" dirty="0" err="1"/>
              <a:t>clases</a:t>
            </a:r>
            <a:r>
              <a:rPr lang="en-US" sz="1400" dirty="0"/>
              <a:t>, </a:t>
            </a:r>
            <a:r>
              <a:rPr lang="en-US" sz="1400" dirty="0" err="1"/>
              <a:t>pero</a:t>
            </a:r>
            <a:r>
              <a:rPr lang="en-US" sz="1400" dirty="0"/>
              <a:t> solo es </a:t>
            </a:r>
            <a:r>
              <a:rPr lang="en-US" sz="1400" dirty="0" err="1"/>
              <a:t>permitido</a:t>
            </a:r>
            <a:r>
              <a:rPr lang="en-US" sz="1400" dirty="0"/>
              <a:t> UNA (1) </a:t>
            </a:r>
            <a:r>
              <a:rPr lang="en-US" sz="1400" dirty="0" err="1"/>
              <a:t>clase</a:t>
            </a:r>
            <a:r>
              <a:rPr lang="en-US" sz="1400" dirty="0"/>
              <a:t> </a:t>
            </a:r>
            <a:r>
              <a:rPr lang="en-US" sz="1400" dirty="0" err="1"/>
              <a:t>pública</a:t>
            </a:r>
            <a:r>
              <a:rPr lang="en-US" sz="1400" dirty="0"/>
              <a:t>. </a:t>
            </a:r>
            <a:r>
              <a:rPr lang="en-US" sz="1400" dirty="0" err="1"/>
              <a:t>Después</a:t>
            </a:r>
            <a:r>
              <a:rPr lang="en-US" sz="1400" dirty="0"/>
              <a:t> de </a:t>
            </a:r>
            <a:r>
              <a:rPr lang="en-US" sz="1400" dirty="0" err="1"/>
              <a:t>esta</a:t>
            </a:r>
            <a:r>
              <a:rPr lang="en-US" sz="1400" dirty="0"/>
              <a:t>, las </a:t>
            </a:r>
            <a:r>
              <a:rPr lang="en-US" sz="1400" dirty="0" err="1"/>
              <a:t>demás</a:t>
            </a:r>
            <a:r>
              <a:rPr lang="en-US" sz="1400" dirty="0"/>
              <a:t> </a:t>
            </a:r>
            <a:r>
              <a:rPr lang="en-US" sz="1400" dirty="0" err="1"/>
              <a:t>clases</a:t>
            </a:r>
            <a:r>
              <a:rPr lang="en-US" sz="1400" dirty="0"/>
              <a:t> </a:t>
            </a:r>
            <a:r>
              <a:rPr lang="en-US" sz="1400" dirty="0" err="1"/>
              <a:t>deben</a:t>
            </a:r>
            <a:r>
              <a:rPr lang="en-US" sz="1400" dirty="0"/>
              <a:t> ser </a:t>
            </a:r>
            <a:r>
              <a:rPr lang="en-US" sz="1400" dirty="0" err="1"/>
              <a:t>catalogadas</a:t>
            </a:r>
            <a:r>
              <a:rPr lang="en-US" sz="1400" dirty="0"/>
              <a:t> con </a:t>
            </a:r>
            <a:r>
              <a:rPr lang="en-US" sz="1400" dirty="0" err="1"/>
              <a:t>otro</a:t>
            </a:r>
            <a:r>
              <a:rPr lang="en-US" sz="1400" dirty="0"/>
              <a:t> </a:t>
            </a:r>
            <a:r>
              <a:rPr lang="en-US" sz="1400" dirty="0" err="1"/>
              <a:t>modificador</a:t>
            </a:r>
            <a:r>
              <a:rPr lang="en-US" sz="1400" dirty="0"/>
              <a:t> de </a:t>
            </a:r>
            <a:r>
              <a:rPr lang="en-US" sz="1400" dirty="0" err="1"/>
              <a:t>acceso</a:t>
            </a:r>
            <a:r>
              <a:rPr lang="en-US" sz="1400" dirty="0"/>
              <a:t>.</a:t>
            </a:r>
          </a:p>
          <a:p>
            <a:pPr>
              <a:lnSpc>
                <a:spcPct val="90000"/>
              </a:lnSpc>
              <a:spcAft>
                <a:spcPts val="600"/>
              </a:spcAft>
            </a:pPr>
            <a:endParaRPr lang="en-US" sz="1400" dirty="0"/>
          </a:p>
          <a:p>
            <a:pPr>
              <a:lnSpc>
                <a:spcPct val="90000"/>
              </a:lnSpc>
              <a:spcAft>
                <a:spcPts val="600"/>
              </a:spcAft>
            </a:pPr>
            <a:r>
              <a:rPr lang="en-US" sz="1400" b="1" dirty="0">
                <a:solidFill>
                  <a:schemeClr val="accent1">
                    <a:lumMod val="50000"/>
                  </a:schemeClr>
                </a:solidFill>
              </a:rPr>
              <a:t>Constructor</a:t>
            </a:r>
            <a:r>
              <a:rPr lang="en-US" sz="1400" dirty="0"/>
              <a:t>: Es un </a:t>
            </a:r>
            <a:r>
              <a:rPr lang="en-US" sz="1400" dirty="0" err="1"/>
              <a:t>método</a:t>
            </a:r>
            <a:r>
              <a:rPr lang="en-US" sz="1400" dirty="0"/>
              <a:t> especial </a:t>
            </a:r>
            <a:r>
              <a:rPr lang="en-US" sz="1400" dirty="0" err="1"/>
              <a:t>cuyo</a:t>
            </a:r>
            <a:r>
              <a:rPr lang="en-US" sz="1400" dirty="0"/>
              <a:t> </a:t>
            </a:r>
            <a:r>
              <a:rPr lang="en-US" sz="1400" dirty="0" err="1"/>
              <a:t>nombre</a:t>
            </a:r>
            <a:r>
              <a:rPr lang="en-US" sz="1400" dirty="0"/>
              <a:t> es el de la </a:t>
            </a:r>
            <a:r>
              <a:rPr lang="en-US" sz="1400" dirty="0" err="1"/>
              <a:t>clase</a:t>
            </a:r>
            <a:r>
              <a:rPr lang="en-US" sz="1400" dirty="0"/>
              <a:t> y </a:t>
            </a:r>
            <a:r>
              <a:rPr lang="en-US" sz="1400" dirty="0" err="1"/>
              <a:t>tiene</a:t>
            </a:r>
            <a:r>
              <a:rPr lang="en-US" sz="1400" dirty="0"/>
              <a:t> el fin de </a:t>
            </a:r>
            <a:r>
              <a:rPr lang="en-US" sz="1400" dirty="0" err="1"/>
              <a:t>crear</a:t>
            </a:r>
            <a:r>
              <a:rPr lang="en-US" sz="1400" dirty="0"/>
              <a:t> o </a:t>
            </a:r>
            <a:r>
              <a:rPr lang="en-US" sz="1400" dirty="0" err="1"/>
              <a:t>inicializar</a:t>
            </a:r>
            <a:r>
              <a:rPr lang="en-US" sz="1400" dirty="0"/>
              <a:t> un </a:t>
            </a:r>
            <a:r>
              <a:rPr lang="en-US" sz="1400" dirty="0" err="1"/>
              <a:t>objeto</a:t>
            </a:r>
            <a:r>
              <a:rPr lang="en-US" sz="1400" dirty="0"/>
              <a:t> a </a:t>
            </a:r>
            <a:r>
              <a:rPr lang="en-US" sz="1400" dirty="0" err="1"/>
              <a:t>partir</a:t>
            </a:r>
            <a:r>
              <a:rPr lang="en-US" sz="1400" dirty="0"/>
              <a:t> de la </a:t>
            </a:r>
            <a:r>
              <a:rPr lang="en-US" sz="1400" dirty="0" err="1"/>
              <a:t>clase</a:t>
            </a:r>
            <a:r>
              <a:rPr lang="en-US" sz="1400" dirty="0"/>
              <a:t> a la </a:t>
            </a:r>
            <a:r>
              <a:rPr lang="en-US" sz="1400" dirty="0" err="1"/>
              <a:t>cual</a:t>
            </a:r>
            <a:r>
              <a:rPr lang="en-US" sz="1400" dirty="0"/>
              <a:t> </a:t>
            </a:r>
            <a:r>
              <a:rPr lang="en-US" sz="1400" dirty="0" err="1"/>
              <a:t>representa</a:t>
            </a:r>
            <a:r>
              <a:rPr lang="en-US" sz="1400" dirty="0"/>
              <a:t>.</a:t>
            </a:r>
          </a:p>
          <a:p>
            <a:pPr>
              <a:lnSpc>
                <a:spcPct val="90000"/>
              </a:lnSpc>
              <a:spcAft>
                <a:spcPts val="600"/>
              </a:spcAft>
            </a:pPr>
            <a:endParaRPr lang="en-US" sz="1400" dirty="0"/>
          </a:p>
          <a:p>
            <a:pPr>
              <a:lnSpc>
                <a:spcPct val="90000"/>
              </a:lnSpc>
              <a:spcAft>
                <a:spcPts val="600"/>
              </a:spcAft>
            </a:pPr>
            <a:r>
              <a:rPr lang="en-US" sz="1400" dirty="0"/>
              <a:t>Este </a:t>
            </a:r>
            <a:r>
              <a:rPr lang="en-US" sz="1400" dirty="0" err="1"/>
              <a:t>método</a:t>
            </a:r>
            <a:r>
              <a:rPr lang="en-US" sz="1400" dirty="0"/>
              <a:t> no </a:t>
            </a:r>
            <a:r>
              <a:rPr lang="en-US" sz="1400" dirty="0" err="1"/>
              <a:t>retorna</a:t>
            </a:r>
            <a:r>
              <a:rPr lang="en-US" sz="1400" dirty="0"/>
              <a:t> nada </a:t>
            </a:r>
            <a:r>
              <a:rPr lang="en-US" sz="1400" dirty="0" err="1"/>
              <a:t>más</a:t>
            </a:r>
            <a:r>
              <a:rPr lang="en-US" sz="1400" dirty="0"/>
              <a:t> que la </a:t>
            </a:r>
            <a:r>
              <a:rPr lang="en-US" sz="1400" dirty="0" err="1"/>
              <a:t>referencia</a:t>
            </a:r>
            <a:r>
              <a:rPr lang="en-US" sz="1400" dirty="0"/>
              <a:t> </a:t>
            </a:r>
            <a:r>
              <a:rPr lang="en-US" sz="1400" dirty="0" err="1"/>
              <a:t>en</a:t>
            </a:r>
            <a:r>
              <a:rPr lang="en-US" sz="1400" dirty="0"/>
              <a:t> </a:t>
            </a:r>
            <a:r>
              <a:rPr lang="en-US" sz="1400" dirty="0" err="1"/>
              <a:t>memoria</a:t>
            </a:r>
            <a:r>
              <a:rPr lang="en-US" sz="1400" dirty="0"/>
              <a:t> del </a:t>
            </a:r>
            <a:r>
              <a:rPr lang="en-US" sz="1400" dirty="0" err="1"/>
              <a:t>objeto</a:t>
            </a:r>
            <a:r>
              <a:rPr lang="en-US" sz="1400" dirty="0"/>
              <a:t> </a:t>
            </a:r>
            <a:r>
              <a:rPr lang="en-US" sz="1400" dirty="0" err="1"/>
              <a:t>construido</a:t>
            </a:r>
            <a:r>
              <a:rPr lang="en-US" sz="1400" dirty="0"/>
              <a:t>. </a:t>
            </a:r>
          </a:p>
          <a:p>
            <a:pPr>
              <a:lnSpc>
                <a:spcPct val="90000"/>
              </a:lnSpc>
              <a:spcAft>
                <a:spcPts val="600"/>
              </a:spcAft>
            </a:pPr>
            <a:endParaRPr lang="en-US" sz="1400" dirty="0"/>
          </a:p>
          <a:p>
            <a:pPr>
              <a:lnSpc>
                <a:spcPct val="90000"/>
              </a:lnSpc>
              <a:spcAft>
                <a:spcPts val="600"/>
              </a:spcAft>
            </a:pPr>
            <a:r>
              <a:rPr lang="en-US" sz="1400" dirty="0"/>
              <a:t>Los </a:t>
            </a:r>
            <a:r>
              <a:rPr lang="en-US" sz="1400" dirty="0" err="1"/>
              <a:t>constructores</a:t>
            </a:r>
            <a:r>
              <a:rPr lang="en-US" sz="1400" dirty="0"/>
              <a:t> son </a:t>
            </a:r>
            <a:r>
              <a:rPr lang="en-US" sz="1400" dirty="0" err="1"/>
              <a:t>llamados</a:t>
            </a:r>
            <a:r>
              <a:rPr lang="en-US" sz="1400" dirty="0"/>
              <a:t> </a:t>
            </a:r>
            <a:r>
              <a:rPr lang="en-US" sz="1400" dirty="0" err="1"/>
              <a:t>implícitamente</a:t>
            </a:r>
            <a:r>
              <a:rPr lang="en-US" sz="1400" dirty="0"/>
              <a:t> </a:t>
            </a:r>
            <a:r>
              <a:rPr lang="en-US" sz="1400" dirty="0" err="1"/>
              <a:t>cuando</a:t>
            </a:r>
            <a:r>
              <a:rPr lang="en-US" sz="1400" dirty="0"/>
              <a:t> se </a:t>
            </a:r>
            <a:r>
              <a:rPr lang="en-US" sz="1400" dirty="0" err="1"/>
              <a:t>crea</a:t>
            </a:r>
            <a:r>
              <a:rPr lang="en-US" sz="1400" dirty="0"/>
              <a:t> el </a:t>
            </a:r>
            <a:r>
              <a:rPr lang="en-US" sz="1400" dirty="0" err="1"/>
              <a:t>objeto</a:t>
            </a:r>
            <a:r>
              <a:rPr lang="en-US" sz="1400" dirty="0"/>
              <a:t>.</a:t>
            </a:r>
          </a:p>
          <a:p>
            <a:pPr algn="l">
              <a:lnSpc>
                <a:spcPct val="90000"/>
              </a:lnSpc>
              <a:spcAft>
                <a:spcPts val="600"/>
              </a:spcAft>
            </a:pPr>
            <a:endParaRPr lang="en-US" sz="1400" dirty="0">
              <a:solidFill>
                <a:srgbClr val="000000"/>
              </a:solidFill>
              <a:latin typeface="+mn-lt"/>
              <a:ea typeface="+mn-ea"/>
              <a:cs typeface="+mn-cs"/>
            </a:endParaRPr>
          </a:p>
        </p:txBody>
      </p:sp>
    </p:spTree>
    <p:extLst>
      <p:ext uri="{BB962C8B-B14F-4D97-AF65-F5344CB8AC3E}">
        <p14:creationId xmlns:p14="http://schemas.microsoft.com/office/powerpoint/2010/main" val="194607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sp>
        <p:nvSpPr>
          <p:cNvPr id="5" name="Text Box 3">
            <a:extLst>
              <a:ext uri="{FF2B5EF4-FFF2-40B4-BE49-F238E27FC236}">
                <a16:creationId xmlns:a16="http://schemas.microsoft.com/office/drawing/2014/main" id="{F9ADB4D5-F1ED-4B48-A958-65C279B7B04A}"/>
              </a:ext>
            </a:extLst>
          </p:cNvPr>
          <p:cNvSpPr txBox="1">
            <a:spLocks noChangeArrowheads="1"/>
          </p:cNvSpPr>
          <p:nvPr/>
        </p:nvSpPr>
        <p:spPr bwMode="auto">
          <a:xfrm>
            <a:off x="1149092" y="2238145"/>
            <a:ext cx="2841899" cy="18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6640" rIns="0" bIns="0" anchor="ctr"/>
          <a:lstStyle>
            <a:defPPr>
              <a:defRPr lang="es-MX"/>
            </a:defPPr>
            <a:lvl1pPr algn="just" eaLnBrk="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accent1">
                    <a:lumMod val="60000"/>
                    <a:lumOff val="40000"/>
                  </a:schemeClr>
                </a:solidFill>
                <a:latin typeface="Arial" pitchFamily="34" charset="0"/>
                <a:ea typeface="+mj-ea"/>
                <a:cs typeface="Arial"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9pPr>
          </a:lstStyle>
          <a:p>
            <a:r>
              <a:rPr lang="es-DO" b="1" u="sng" dirty="0">
                <a:solidFill>
                  <a:schemeClr val="accent1">
                    <a:lumMod val="50000"/>
                  </a:schemeClr>
                </a:solidFill>
              </a:rPr>
              <a:t>A objeto = new A(5);</a:t>
            </a:r>
          </a:p>
        </p:txBody>
      </p:sp>
      <p:sp>
        <p:nvSpPr>
          <p:cNvPr id="7" name="Text Box 4">
            <a:extLst>
              <a:ext uri="{FF2B5EF4-FFF2-40B4-BE49-F238E27FC236}">
                <a16:creationId xmlns:a16="http://schemas.microsoft.com/office/drawing/2014/main" id="{C3EB768D-1B35-4536-8FDC-30E036DF0AD1}"/>
              </a:ext>
            </a:extLst>
          </p:cNvPr>
          <p:cNvSpPr txBox="1">
            <a:spLocks noChangeArrowheads="1"/>
          </p:cNvSpPr>
          <p:nvPr/>
        </p:nvSpPr>
        <p:spPr bwMode="auto">
          <a:xfrm>
            <a:off x="1149093" y="2604858"/>
            <a:ext cx="10112956" cy="1124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6640" rIns="0" bIns="0" anchor="ctr"/>
          <a:lstStyle>
            <a:defPPr>
              <a:defRPr lang="es-MX"/>
            </a:defPPr>
            <a:lvl1pPr algn="just" eaLnBrk="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9pPr>
          </a:lstStyle>
          <a:p>
            <a:r>
              <a:rPr lang="es-DO" sz="1400" dirty="0"/>
              <a:t>En esta sentencia, se está declarando la variable “objeto” de tipo “A”, es decir basado en la clase A, y al asignarle el mandato “new A(5)” lo que se hace es llamar indirectamente al constructor de la clase A y crea una instancia (espacio en memoria) para guardar un objeto con la estructura de la clase A, y almacena la referencia de ese espacio de memoria en la variable “objeto”.  </a:t>
            </a:r>
          </a:p>
        </p:txBody>
      </p:sp>
      <p:sp>
        <p:nvSpPr>
          <p:cNvPr id="17" name="Oval 5">
            <a:extLst>
              <a:ext uri="{FF2B5EF4-FFF2-40B4-BE49-F238E27FC236}">
                <a16:creationId xmlns:a16="http://schemas.microsoft.com/office/drawing/2014/main" id="{FE6D93ED-011A-4C87-BBE3-E6373108F916}"/>
              </a:ext>
            </a:extLst>
          </p:cNvPr>
          <p:cNvSpPr>
            <a:spLocks noChangeArrowheads="1"/>
          </p:cNvSpPr>
          <p:nvPr/>
        </p:nvSpPr>
        <p:spPr bwMode="auto">
          <a:xfrm>
            <a:off x="1253983" y="4688464"/>
            <a:ext cx="1096963" cy="109696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lIns="90000" tIns="45000" rIns="90000" bIns="45000" anchor="ctr"/>
          <a:lstStyle/>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a:solidFill>
                  <a:srgbClr val="000000"/>
                </a:solidFill>
              </a:rPr>
              <a:t>new A(5);</a:t>
            </a:r>
          </a:p>
        </p:txBody>
      </p:sp>
      <p:sp>
        <p:nvSpPr>
          <p:cNvPr id="18" name="AutoShape 6">
            <a:extLst>
              <a:ext uri="{FF2B5EF4-FFF2-40B4-BE49-F238E27FC236}">
                <a16:creationId xmlns:a16="http://schemas.microsoft.com/office/drawing/2014/main" id="{D7DF19CD-077B-405B-AAF0-7AEE9BFC3143}"/>
              </a:ext>
            </a:extLst>
          </p:cNvPr>
          <p:cNvSpPr>
            <a:spLocks noChangeArrowheads="1"/>
          </p:cNvSpPr>
          <p:nvPr/>
        </p:nvSpPr>
        <p:spPr bwMode="auto">
          <a:xfrm>
            <a:off x="3060071" y="3882309"/>
            <a:ext cx="2286000" cy="731838"/>
          </a:xfrm>
          <a:prstGeom prst="flowChartProcess">
            <a:avLst/>
          </a:prstGeom>
          <a:ln>
            <a:headEnd/>
            <a:tailEnd/>
          </a:ln>
        </p:spPr>
        <p:style>
          <a:lnRef idx="0">
            <a:schemeClr val="accent5"/>
          </a:lnRef>
          <a:fillRef idx="3">
            <a:schemeClr val="accent5"/>
          </a:fillRef>
          <a:effectRef idx="3">
            <a:schemeClr val="accent5"/>
          </a:effectRef>
          <a:fontRef idx="minor">
            <a:schemeClr val="lt1"/>
          </a:fontRef>
        </p:style>
        <p:txBody>
          <a:bodyPr wrap="none" lIns="90000" tIns="45000" rIns="90000" bIns="45000" anchor="ctr"/>
          <a:lstStyle/>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Constructor clase </a:t>
            </a:r>
          </a:p>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A con parámetro 5</a:t>
            </a:r>
          </a:p>
        </p:txBody>
      </p:sp>
      <p:sp>
        <p:nvSpPr>
          <p:cNvPr id="19" name="AutoShape 7">
            <a:extLst>
              <a:ext uri="{FF2B5EF4-FFF2-40B4-BE49-F238E27FC236}">
                <a16:creationId xmlns:a16="http://schemas.microsoft.com/office/drawing/2014/main" id="{D48B3B94-F616-4BD0-B52D-AE3292BA9EE1}"/>
              </a:ext>
            </a:extLst>
          </p:cNvPr>
          <p:cNvSpPr>
            <a:spLocks noChangeArrowheads="1"/>
          </p:cNvSpPr>
          <p:nvPr/>
        </p:nvSpPr>
        <p:spPr bwMode="auto">
          <a:xfrm>
            <a:off x="6440578" y="4422234"/>
            <a:ext cx="1828800" cy="1371600"/>
          </a:xfrm>
          <a:prstGeom prst="pentagon">
            <a:avLst/>
          </a:prstGeom>
          <a:ln>
            <a:headEnd/>
            <a:tailEnd/>
          </a:ln>
        </p:spPr>
        <p:style>
          <a:lnRef idx="0">
            <a:schemeClr val="accent5"/>
          </a:lnRef>
          <a:fillRef idx="3">
            <a:schemeClr val="accent5"/>
          </a:fillRef>
          <a:effectRef idx="3">
            <a:schemeClr val="accent5"/>
          </a:effectRef>
          <a:fontRef idx="minor">
            <a:schemeClr val="lt1"/>
          </a:fontRef>
        </p:style>
        <p:txBody>
          <a:bodyPr wrap="none" lIns="90000" tIns="45000" rIns="90000" bIns="45000" anchor="ctr"/>
          <a:lstStyle/>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Espacio en</a:t>
            </a:r>
          </a:p>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 memoria </a:t>
            </a:r>
          </a:p>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para objeto</a:t>
            </a:r>
          </a:p>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dirty="0">
                <a:solidFill>
                  <a:srgbClr val="000000"/>
                </a:solidFill>
              </a:rPr>
              <a:t> clase A</a:t>
            </a:r>
          </a:p>
        </p:txBody>
      </p:sp>
      <p:sp>
        <p:nvSpPr>
          <p:cNvPr id="20" name="Oval 8">
            <a:extLst>
              <a:ext uri="{FF2B5EF4-FFF2-40B4-BE49-F238E27FC236}">
                <a16:creationId xmlns:a16="http://schemas.microsoft.com/office/drawing/2014/main" id="{F5B46351-A937-4965-B1A4-D2FE9EF098A7}"/>
              </a:ext>
            </a:extLst>
          </p:cNvPr>
          <p:cNvSpPr>
            <a:spLocks noChangeArrowheads="1"/>
          </p:cNvSpPr>
          <p:nvPr/>
        </p:nvSpPr>
        <p:spPr bwMode="auto">
          <a:xfrm>
            <a:off x="9435705" y="3882309"/>
            <a:ext cx="1096963" cy="1096963"/>
          </a:xfrm>
          <a:prstGeom prst="ellipse">
            <a:avLst/>
          </a:prstGeom>
          <a:ln>
            <a:headEnd/>
            <a:tailEnd/>
          </a:ln>
        </p:spPr>
        <p:style>
          <a:lnRef idx="0">
            <a:schemeClr val="accent5"/>
          </a:lnRef>
          <a:fillRef idx="3">
            <a:schemeClr val="accent5"/>
          </a:fillRef>
          <a:effectRef idx="3">
            <a:schemeClr val="accent5"/>
          </a:effectRef>
          <a:fontRef idx="minor">
            <a:schemeClr val="lt1"/>
          </a:fontRef>
        </p:style>
        <p:txBody>
          <a:bodyPr wrap="none" lIns="90000" tIns="45000" rIns="90000" bIns="45000" anchor="ctr"/>
          <a:lstStyle/>
          <a:p>
            <a:pPr algn="ctr"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s-DO" sz="1400">
                <a:solidFill>
                  <a:srgbClr val="000000"/>
                </a:solidFill>
              </a:rPr>
              <a:t>objeto</a:t>
            </a:r>
          </a:p>
        </p:txBody>
      </p:sp>
      <p:cxnSp>
        <p:nvCxnSpPr>
          <p:cNvPr id="21" name="AutoShape 9">
            <a:extLst>
              <a:ext uri="{FF2B5EF4-FFF2-40B4-BE49-F238E27FC236}">
                <a16:creationId xmlns:a16="http://schemas.microsoft.com/office/drawing/2014/main" id="{5FE6E552-3F46-4EE4-82E3-F7ACC1A339DE}"/>
              </a:ext>
            </a:extLst>
          </p:cNvPr>
          <p:cNvCxnSpPr>
            <a:cxnSpLocks noChangeShapeType="1"/>
            <a:stCxn id="17" idx="7"/>
            <a:endCxn id="18" idx="1"/>
          </p:cNvCxnSpPr>
          <p:nvPr/>
        </p:nvCxnSpPr>
        <p:spPr bwMode="auto">
          <a:xfrm flipV="1">
            <a:off x="2190299" y="4248228"/>
            <a:ext cx="869772" cy="600883"/>
          </a:xfrm>
          <a:prstGeom prst="straightConnector1">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AutoShape 10">
            <a:extLst>
              <a:ext uri="{FF2B5EF4-FFF2-40B4-BE49-F238E27FC236}">
                <a16:creationId xmlns:a16="http://schemas.microsoft.com/office/drawing/2014/main" id="{FD996687-E35A-4DF8-A90A-E97A9C091278}"/>
              </a:ext>
            </a:extLst>
          </p:cNvPr>
          <p:cNvCxnSpPr>
            <a:cxnSpLocks noChangeShapeType="1"/>
            <a:stCxn id="18" idx="3"/>
            <a:endCxn id="19" idx="1"/>
          </p:cNvCxnSpPr>
          <p:nvPr/>
        </p:nvCxnSpPr>
        <p:spPr bwMode="auto">
          <a:xfrm>
            <a:off x="5346071" y="4248228"/>
            <a:ext cx="1094509" cy="697909"/>
          </a:xfrm>
          <a:prstGeom prst="straightConnector1">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3" name="AutoShape 11">
            <a:extLst>
              <a:ext uri="{FF2B5EF4-FFF2-40B4-BE49-F238E27FC236}">
                <a16:creationId xmlns:a16="http://schemas.microsoft.com/office/drawing/2014/main" id="{B825DEC7-2823-4332-818D-7EE983A59D80}"/>
              </a:ext>
            </a:extLst>
          </p:cNvPr>
          <p:cNvCxnSpPr>
            <a:cxnSpLocks noChangeShapeType="1"/>
            <a:stCxn id="19" idx="5"/>
            <a:endCxn id="20" idx="2"/>
          </p:cNvCxnSpPr>
          <p:nvPr/>
        </p:nvCxnSpPr>
        <p:spPr bwMode="auto">
          <a:xfrm flipV="1">
            <a:off x="8269376" y="4430791"/>
            <a:ext cx="1166329" cy="515346"/>
          </a:xfrm>
          <a:prstGeom prst="straightConnector1">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19914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sp>
        <p:nvSpPr>
          <p:cNvPr id="12" name="Text Box 3">
            <a:extLst>
              <a:ext uri="{FF2B5EF4-FFF2-40B4-BE49-F238E27FC236}">
                <a16:creationId xmlns:a16="http://schemas.microsoft.com/office/drawing/2014/main" id="{0BA62920-A62F-45E5-9765-88D5E04D864E}"/>
              </a:ext>
            </a:extLst>
          </p:cNvPr>
          <p:cNvSpPr txBox="1">
            <a:spLocks noChangeArrowheads="1"/>
          </p:cNvSpPr>
          <p:nvPr/>
        </p:nvSpPr>
        <p:spPr bwMode="auto">
          <a:xfrm>
            <a:off x="1149093" y="2211372"/>
            <a:ext cx="10486179"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eaLnBrk="1">
              <a:lnSpc>
                <a:spcPct val="93000"/>
              </a:lnSpc>
              <a:buClrTx/>
              <a:buFontTx/>
              <a:buNone/>
            </a:pPr>
            <a:r>
              <a:rPr lang="es-DO" sz="1400" dirty="0">
                <a:solidFill>
                  <a:schemeClr val="accent1">
                    <a:lumMod val="60000"/>
                    <a:lumOff val="40000"/>
                  </a:schemeClr>
                </a:solidFill>
                <a:latin typeface="Arial" pitchFamily="34" charset="0"/>
                <a:ea typeface="+mj-ea"/>
                <a:cs typeface="Arial" pitchFamily="34" charset="0"/>
              </a:rPr>
              <a:t>Los métodos, al ser comportamientos definidos dentro de las clases, constan de diferentes informaciones que deben ser especificadas. </a:t>
            </a:r>
          </a:p>
        </p:txBody>
      </p:sp>
      <p:sp>
        <p:nvSpPr>
          <p:cNvPr id="13" name="Text Box 4">
            <a:extLst>
              <a:ext uri="{FF2B5EF4-FFF2-40B4-BE49-F238E27FC236}">
                <a16:creationId xmlns:a16="http://schemas.microsoft.com/office/drawing/2014/main" id="{C279A2C3-6E5E-47A6-90A6-B19272EBA4A3}"/>
              </a:ext>
            </a:extLst>
          </p:cNvPr>
          <p:cNvSpPr txBox="1">
            <a:spLocks noChangeArrowheads="1"/>
          </p:cNvSpPr>
          <p:nvPr/>
        </p:nvSpPr>
        <p:spPr bwMode="auto">
          <a:xfrm>
            <a:off x="3573748" y="2619133"/>
            <a:ext cx="8618252" cy="6304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eaLnBrk="1">
              <a:lnSpc>
                <a:spcPct val="93000"/>
              </a:lnSpc>
              <a:buClrTx/>
              <a:buFontTx/>
              <a:buNone/>
            </a:pPr>
            <a:r>
              <a:rPr lang="es-DO" sz="2800" b="1" dirty="0" err="1">
                <a:solidFill>
                  <a:srgbClr val="000000"/>
                </a:solidFill>
                <a:cs typeface="Arial" charset="0"/>
              </a:rPr>
              <a:t>public</a:t>
            </a:r>
            <a:r>
              <a:rPr lang="es-DO" sz="2800" b="1" dirty="0">
                <a:solidFill>
                  <a:srgbClr val="000000"/>
                </a:solidFill>
                <a:cs typeface="Arial" charset="0"/>
              </a:rPr>
              <a:t>  </a:t>
            </a:r>
            <a:r>
              <a:rPr lang="es-DO" sz="2800" b="1" dirty="0" err="1">
                <a:solidFill>
                  <a:srgbClr val="000000"/>
                </a:solidFill>
                <a:cs typeface="Arial" charset="0"/>
              </a:rPr>
              <a:t>void</a:t>
            </a:r>
            <a:r>
              <a:rPr lang="es-DO" sz="2800" b="1" dirty="0">
                <a:solidFill>
                  <a:srgbClr val="000000"/>
                </a:solidFill>
                <a:cs typeface="Arial" charset="0"/>
              </a:rPr>
              <a:t> </a:t>
            </a:r>
            <a:r>
              <a:rPr lang="es-DO" sz="2800" b="1" dirty="0" err="1">
                <a:solidFill>
                  <a:srgbClr val="000000"/>
                </a:solidFill>
                <a:cs typeface="Arial" charset="0"/>
              </a:rPr>
              <a:t>imprimirResultados</a:t>
            </a:r>
            <a:r>
              <a:rPr lang="es-DO" sz="2800" b="1" dirty="0">
                <a:solidFill>
                  <a:srgbClr val="000000"/>
                </a:solidFill>
                <a:cs typeface="Arial" charset="0"/>
              </a:rPr>
              <a:t>(){}</a:t>
            </a:r>
          </a:p>
        </p:txBody>
      </p:sp>
      <p:sp>
        <p:nvSpPr>
          <p:cNvPr id="14" name="Text Box 5">
            <a:extLst>
              <a:ext uri="{FF2B5EF4-FFF2-40B4-BE49-F238E27FC236}">
                <a16:creationId xmlns:a16="http://schemas.microsoft.com/office/drawing/2014/main" id="{7C3D46A6-A287-41CA-900F-CD04943F473E}"/>
              </a:ext>
            </a:extLst>
          </p:cNvPr>
          <p:cNvSpPr txBox="1">
            <a:spLocks noChangeArrowheads="1"/>
          </p:cNvSpPr>
          <p:nvPr/>
        </p:nvSpPr>
        <p:spPr bwMode="auto">
          <a:xfrm>
            <a:off x="1149093" y="3429000"/>
            <a:ext cx="1048618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b="1" dirty="0">
                <a:solidFill>
                  <a:schemeClr val="accent1">
                    <a:lumMod val="50000"/>
                  </a:schemeClr>
                </a:solidFill>
              </a:rPr>
              <a:t>1- Modificador de acceso: </a:t>
            </a:r>
            <a:r>
              <a:rPr lang="es-DO" dirty="0"/>
              <a:t>Indica como va a ser accedido el método variable. Los modificadores son: </a:t>
            </a:r>
            <a:r>
              <a:rPr lang="es-DO" dirty="0" err="1"/>
              <a:t>public</a:t>
            </a:r>
            <a:r>
              <a:rPr lang="es-DO" dirty="0"/>
              <a:t>, </a:t>
            </a:r>
            <a:r>
              <a:rPr lang="es-DO" dirty="0" err="1"/>
              <a:t>private</a:t>
            </a:r>
            <a:r>
              <a:rPr lang="es-DO" dirty="0"/>
              <a:t>, </a:t>
            </a:r>
            <a:r>
              <a:rPr lang="es-DO" dirty="0" err="1"/>
              <a:t>protected</a:t>
            </a:r>
            <a:r>
              <a:rPr lang="es-DO" dirty="0"/>
              <a:t> y default (o blanco)</a:t>
            </a:r>
          </a:p>
        </p:txBody>
      </p:sp>
      <p:sp>
        <p:nvSpPr>
          <p:cNvPr id="15" name="Text Box 6">
            <a:extLst>
              <a:ext uri="{FF2B5EF4-FFF2-40B4-BE49-F238E27FC236}">
                <a16:creationId xmlns:a16="http://schemas.microsoft.com/office/drawing/2014/main" id="{F96B0806-E382-404C-92DA-431A1D67B792}"/>
              </a:ext>
            </a:extLst>
          </p:cNvPr>
          <p:cNvSpPr txBox="1">
            <a:spLocks noChangeArrowheads="1"/>
          </p:cNvSpPr>
          <p:nvPr/>
        </p:nvSpPr>
        <p:spPr bwMode="auto">
          <a:xfrm>
            <a:off x="1149093" y="3886200"/>
            <a:ext cx="10486180"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b="1" dirty="0">
                <a:solidFill>
                  <a:schemeClr val="accent1">
                    <a:lumMod val="50000"/>
                  </a:schemeClr>
                </a:solidFill>
              </a:rPr>
              <a:t>2- Retorno: I</a:t>
            </a:r>
            <a:r>
              <a:rPr lang="es-DO" dirty="0"/>
              <a:t>ndica que tipo de dato será retornado como resultado. Puede ser tanto una variable primitiva (</a:t>
            </a:r>
            <a:r>
              <a:rPr lang="es-DO" dirty="0" err="1"/>
              <a:t>int</a:t>
            </a:r>
            <a:r>
              <a:rPr lang="es-DO" dirty="0"/>
              <a:t>, </a:t>
            </a:r>
            <a:r>
              <a:rPr lang="es-DO" dirty="0" err="1"/>
              <a:t>String</a:t>
            </a:r>
            <a:r>
              <a:rPr lang="es-DO" dirty="0"/>
              <a:t>, </a:t>
            </a:r>
            <a:r>
              <a:rPr lang="es-DO" dirty="0" err="1"/>
              <a:t>etc</a:t>
            </a:r>
            <a:r>
              <a:rPr lang="es-DO" dirty="0"/>
              <a:t>) como no primitiva (objetos). Por defecto, “</a:t>
            </a:r>
            <a:r>
              <a:rPr lang="es-DO" dirty="0" err="1"/>
              <a:t>void</a:t>
            </a:r>
            <a:r>
              <a:rPr lang="es-DO" dirty="0"/>
              <a:t>” quiere decir que no retorna nada.</a:t>
            </a:r>
          </a:p>
        </p:txBody>
      </p:sp>
      <p:sp>
        <p:nvSpPr>
          <p:cNvPr id="16" name="Text Box 7">
            <a:extLst>
              <a:ext uri="{FF2B5EF4-FFF2-40B4-BE49-F238E27FC236}">
                <a16:creationId xmlns:a16="http://schemas.microsoft.com/office/drawing/2014/main" id="{E427876E-8FD3-470D-9448-67FF2F5F1064}"/>
              </a:ext>
            </a:extLst>
          </p:cNvPr>
          <p:cNvSpPr txBox="1">
            <a:spLocks noChangeArrowheads="1"/>
          </p:cNvSpPr>
          <p:nvPr/>
        </p:nvSpPr>
        <p:spPr bwMode="auto">
          <a:xfrm>
            <a:off x="1149093" y="4618037"/>
            <a:ext cx="1048618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accent1">
                    <a:lumMod val="5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dirty="0"/>
              <a:t>3- Nombre: </a:t>
            </a:r>
            <a:r>
              <a:rPr lang="es-DO" b="0" dirty="0">
                <a:solidFill>
                  <a:schemeClr val="accent1">
                    <a:lumMod val="60000"/>
                    <a:lumOff val="40000"/>
                  </a:schemeClr>
                </a:solidFill>
              </a:rPr>
              <a:t>Es lo que identifica al método o comportamiento de la clase entre sus elementos. Cumple con las mismas reglas gramaticales que las variables.</a:t>
            </a:r>
          </a:p>
        </p:txBody>
      </p:sp>
      <p:sp>
        <p:nvSpPr>
          <p:cNvPr id="24" name="Text Box 8">
            <a:extLst>
              <a:ext uri="{FF2B5EF4-FFF2-40B4-BE49-F238E27FC236}">
                <a16:creationId xmlns:a16="http://schemas.microsoft.com/office/drawing/2014/main" id="{883418B9-29FE-426D-BCDC-CDC808D75B61}"/>
              </a:ext>
            </a:extLst>
          </p:cNvPr>
          <p:cNvSpPr txBox="1">
            <a:spLocks noChangeArrowheads="1"/>
          </p:cNvSpPr>
          <p:nvPr/>
        </p:nvSpPr>
        <p:spPr bwMode="auto">
          <a:xfrm>
            <a:off x="1149093" y="5167312"/>
            <a:ext cx="1048618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b="1">
                <a:solidFill>
                  <a:schemeClr val="accent1">
                    <a:lumMod val="5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dirty="0"/>
              <a:t>4- Firma: </a:t>
            </a:r>
            <a:r>
              <a:rPr lang="es-DO" b="0" dirty="0">
                <a:solidFill>
                  <a:schemeClr val="accent1">
                    <a:lumMod val="60000"/>
                    <a:lumOff val="40000"/>
                  </a:schemeClr>
                </a:solidFill>
              </a:rPr>
              <a:t>Conjunto de parámetros que recibe el método para realizar sus operaciones. Puede ser cualquier tipo de variable y no tiene límite de cantidad.</a:t>
            </a:r>
          </a:p>
        </p:txBody>
      </p:sp>
      <p:sp>
        <p:nvSpPr>
          <p:cNvPr id="25" name="Text Box 9">
            <a:extLst>
              <a:ext uri="{FF2B5EF4-FFF2-40B4-BE49-F238E27FC236}">
                <a16:creationId xmlns:a16="http://schemas.microsoft.com/office/drawing/2014/main" id="{CADA91DB-DFD6-44D7-BC2F-0ED8B3822627}"/>
              </a:ext>
            </a:extLst>
          </p:cNvPr>
          <p:cNvSpPr txBox="1">
            <a:spLocks noChangeArrowheads="1"/>
          </p:cNvSpPr>
          <p:nvPr/>
        </p:nvSpPr>
        <p:spPr bwMode="auto">
          <a:xfrm>
            <a:off x="3909802" y="3047178"/>
            <a:ext cx="344515" cy="210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eaLnBrk="1">
              <a:lnSpc>
                <a:spcPct val="93000"/>
              </a:lnSpc>
              <a:buClrTx/>
              <a:buFontTx/>
              <a:buNone/>
            </a:pPr>
            <a:r>
              <a:rPr lang="es-DO" sz="1400">
                <a:solidFill>
                  <a:srgbClr val="000000"/>
                </a:solidFill>
              </a:rPr>
              <a:t>1</a:t>
            </a:r>
          </a:p>
        </p:txBody>
      </p:sp>
      <p:sp>
        <p:nvSpPr>
          <p:cNvPr id="26" name="Text Box 10">
            <a:extLst>
              <a:ext uri="{FF2B5EF4-FFF2-40B4-BE49-F238E27FC236}">
                <a16:creationId xmlns:a16="http://schemas.microsoft.com/office/drawing/2014/main" id="{652A533D-38AB-4EDF-9E6F-4F56C59D8DA9}"/>
              </a:ext>
            </a:extLst>
          </p:cNvPr>
          <p:cNvSpPr txBox="1">
            <a:spLocks noChangeArrowheads="1"/>
          </p:cNvSpPr>
          <p:nvPr/>
        </p:nvSpPr>
        <p:spPr bwMode="auto">
          <a:xfrm>
            <a:off x="5011527" y="3047178"/>
            <a:ext cx="344515" cy="210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eaLnBrk="1">
              <a:lnSpc>
                <a:spcPct val="93000"/>
              </a:lnSpc>
              <a:buClrTx/>
              <a:buFontTx/>
              <a:buNone/>
            </a:pPr>
            <a:r>
              <a:rPr lang="es-DO" sz="1400">
                <a:solidFill>
                  <a:srgbClr val="000000"/>
                </a:solidFill>
              </a:rPr>
              <a:t>2</a:t>
            </a:r>
          </a:p>
        </p:txBody>
      </p:sp>
      <p:sp>
        <p:nvSpPr>
          <p:cNvPr id="27" name="Text Box 11">
            <a:extLst>
              <a:ext uri="{FF2B5EF4-FFF2-40B4-BE49-F238E27FC236}">
                <a16:creationId xmlns:a16="http://schemas.microsoft.com/office/drawing/2014/main" id="{5D428852-A7EF-4D62-94AE-759C2FDF720D}"/>
              </a:ext>
            </a:extLst>
          </p:cNvPr>
          <p:cNvSpPr txBox="1">
            <a:spLocks noChangeArrowheads="1"/>
          </p:cNvSpPr>
          <p:nvPr/>
        </p:nvSpPr>
        <p:spPr bwMode="auto">
          <a:xfrm>
            <a:off x="6927640" y="3047178"/>
            <a:ext cx="344515" cy="210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eaLnBrk="1">
              <a:lnSpc>
                <a:spcPct val="93000"/>
              </a:lnSpc>
              <a:buClrTx/>
              <a:buFontTx/>
              <a:buNone/>
            </a:pPr>
            <a:r>
              <a:rPr lang="es-DO" sz="1400">
                <a:solidFill>
                  <a:srgbClr val="000000"/>
                </a:solidFill>
              </a:rPr>
              <a:t>3</a:t>
            </a:r>
          </a:p>
        </p:txBody>
      </p:sp>
      <p:sp>
        <p:nvSpPr>
          <p:cNvPr id="28" name="Text Box 12">
            <a:extLst>
              <a:ext uri="{FF2B5EF4-FFF2-40B4-BE49-F238E27FC236}">
                <a16:creationId xmlns:a16="http://schemas.microsoft.com/office/drawing/2014/main" id="{5F548347-D58B-4B35-B97E-B9A31684D1F1}"/>
              </a:ext>
            </a:extLst>
          </p:cNvPr>
          <p:cNvSpPr txBox="1">
            <a:spLocks noChangeArrowheads="1"/>
          </p:cNvSpPr>
          <p:nvPr/>
        </p:nvSpPr>
        <p:spPr bwMode="auto">
          <a:xfrm>
            <a:off x="8939002" y="3047178"/>
            <a:ext cx="344515" cy="210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eaLnBrk="1">
              <a:lnSpc>
                <a:spcPct val="93000"/>
              </a:lnSpc>
              <a:buClrTx/>
              <a:buFontTx/>
              <a:buNone/>
            </a:pPr>
            <a:r>
              <a:rPr lang="es-DO" sz="1400">
                <a:solidFill>
                  <a:srgbClr val="000000"/>
                </a:solidFill>
              </a:rPr>
              <a:t>4</a:t>
            </a:r>
          </a:p>
        </p:txBody>
      </p:sp>
    </p:spTree>
    <p:extLst>
      <p:ext uri="{BB962C8B-B14F-4D97-AF65-F5344CB8AC3E}">
        <p14:creationId xmlns:p14="http://schemas.microsoft.com/office/powerpoint/2010/main" val="3651866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sp>
        <p:nvSpPr>
          <p:cNvPr id="22" name="Text Box 4">
            <a:extLst>
              <a:ext uri="{FF2B5EF4-FFF2-40B4-BE49-F238E27FC236}">
                <a16:creationId xmlns:a16="http://schemas.microsoft.com/office/drawing/2014/main" id="{89E6C39E-6F3D-4DAA-9531-62EB0FBCADB8}"/>
              </a:ext>
            </a:extLst>
          </p:cNvPr>
          <p:cNvSpPr txBox="1">
            <a:spLocks noChangeArrowheads="1"/>
          </p:cNvSpPr>
          <p:nvPr/>
        </p:nvSpPr>
        <p:spPr bwMode="auto">
          <a:xfrm>
            <a:off x="1149092" y="1962962"/>
            <a:ext cx="10706939"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dirty="0"/>
              <a:t>La sobrecarga de métodos o constructores se conoce como la repetición de la misma operación (con el mismo nombre, mismo modificador) pero con diferente firma (parámetros).</a:t>
            </a:r>
          </a:p>
        </p:txBody>
      </p:sp>
      <p:sp>
        <p:nvSpPr>
          <p:cNvPr id="23" name="Text Box 5">
            <a:extLst>
              <a:ext uri="{FF2B5EF4-FFF2-40B4-BE49-F238E27FC236}">
                <a16:creationId xmlns:a16="http://schemas.microsoft.com/office/drawing/2014/main" id="{E3E83A1B-1B74-4FF8-BE4C-EF563C2234B2}"/>
              </a:ext>
            </a:extLst>
          </p:cNvPr>
          <p:cNvSpPr txBox="1">
            <a:spLocks noChangeArrowheads="1"/>
          </p:cNvSpPr>
          <p:nvPr/>
        </p:nvSpPr>
        <p:spPr bwMode="auto">
          <a:xfrm>
            <a:off x="1149092" y="2748759"/>
            <a:ext cx="1096962"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eaLnBrk="1">
              <a:lnSpc>
                <a:spcPct val="93000"/>
              </a:lnSpc>
              <a:buClrTx/>
              <a:buFontTx/>
              <a:buNone/>
            </a:pPr>
            <a:r>
              <a:rPr lang="es-DO" sz="1600" dirty="0">
                <a:solidFill>
                  <a:schemeClr val="accent1">
                    <a:lumMod val="60000"/>
                    <a:lumOff val="40000"/>
                  </a:schemeClr>
                </a:solidFill>
                <a:latin typeface="Arial" pitchFamily="34" charset="0"/>
                <a:ea typeface="+mj-ea"/>
                <a:cs typeface="Arial" pitchFamily="34" charset="0"/>
              </a:rPr>
              <a:t>Ejemplo</a:t>
            </a:r>
            <a:r>
              <a:rPr lang="es-DO" sz="2000" b="1" dirty="0">
                <a:solidFill>
                  <a:srgbClr val="000000"/>
                </a:solidFill>
                <a:cs typeface="Arial" charset="0"/>
              </a:rPr>
              <a:t>:</a:t>
            </a:r>
          </a:p>
        </p:txBody>
      </p:sp>
      <p:sp>
        <p:nvSpPr>
          <p:cNvPr id="29" name="Text Box 6">
            <a:extLst>
              <a:ext uri="{FF2B5EF4-FFF2-40B4-BE49-F238E27FC236}">
                <a16:creationId xmlns:a16="http://schemas.microsoft.com/office/drawing/2014/main" id="{835863D7-7B7A-424D-A992-912FA0E4BCAE}"/>
              </a:ext>
            </a:extLst>
          </p:cNvPr>
          <p:cNvSpPr txBox="1">
            <a:spLocks noChangeArrowheads="1"/>
          </p:cNvSpPr>
          <p:nvPr/>
        </p:nvSpPr>
        <p:spPr bwMode="auto">
          <a:xfrm>
            <a:off x="2181974" y="3160715"/>
            <a:ext cx="2377521" cy="265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eaLnBrk="1">
              <a:lnSpc>
                <a:spcPct val="93000"/>
              </a:lnSpc>
              <a:buClrTx/>
              <a:buFontTx/>
              <a:buNone/>
            </a:pPr>
            <a:r>
              <a:rPr lang="es-DO" sz="1600" b="1" dirty="0">
                <a:solidFill>
                  <a:schemeClr val="accent1">
                    <a:lumMod val="50000"/>
                  </a:schemeClr>
                </a:solidFill>
                <a:latin typeface="Arial" pitchFamily="34" charset="0"/>
                <a:ea typeface="+mj-ea"/>
                <a:cs typeface="Arial" pitchFamily="34" charset="0"/>
              </a:rPr>
              <a:t>Constructor</a:t>
            </a:r>
            <a:r>
              <a:rPr lang="es-DO" sz="1400" b="1" dirty="0">
                <a:solidFill>
                  <a:schemeClr val="accent1">
                    <a:lumMod val="50000"/>
                  </a:schemeClr>
                </a:solidFill>
              </a:rPr>
              <a:t>:</a:t>
            </a:r>
          </a:p>
          <a:p>
            <a:pPr algn="just" eaLnBrk="1">
              <a:lnSpc>
                <a:spcPct val="93000"/>
              </a:lnSpc>
              <a:buClrTx/>
              <a:buFontTx/>
              <a:buNone/>
            </a:pPr>
            <a:endParaRPr lang="es-DO" sz="1400" b="1" dirty="0">
              <a:solidFill>
                <a:srgbClr val="000000"/>
              </a:solidFill>
              <a:cs typeface="Arial" charset="0"/>
            </a:endParaRPr>
          </a:p>
          <a:p>
            <a:pPr algn="just" eaLnBrk="1">
              <a:buClrTx/>
              <a:buFontTx/>
              <a:buNone/>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a:t>
            </a:r>
          </a:p>
          <a:p>
            <a:pPr algn="just" eaLnBrk="1">
              <a:buClrTx/>
              <a:buFontTx/>
              <a:buNone/>
            </a:pPr>
            <a:endParaRPr lang="es-DO" sz="1400" dirty="0">
              <a:solidFill>
                <a:schemeClr val="accent1">
                  <a:lumMod val="60000"/>
                  <a:lumOff val="40000"/>
                </a:schemeClr>
              </a:solidFill>
              <a:latin typeface="Arial" pitchFamily="34" charset="0"/>
              <a:ea typeface="+mj-ea"/>
              <a:cs typeface="Arial" pitchFamily="34" charset="0"/>
            </a:endParaRPr>
          </a:p>
          <a:p>
            <a:pPr algn="just" eaLnBrk="1">
              <a:buClrTx/>
              <a:buFontTx/>
              <a:buNone/>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a:t>
            </a:r>
            <a:r>
              <a:rPr lang="es-DO" sz="1400" dirty="0" err="1">
                <a:solidFill>
                  <a:schemeClr val="accent1">
                    <a:lumMod val="60000"/>
                    <a:lumOff val="40000"/>
                  </a:schemeClr>
                </a:solidFill>
                <a:latin typeface="Arial" pitchFamily="34" charset="0"/>
                <a:ea typeface="+mj-ea"/>
                <a:cs typeface="Arial" pitchFamily="34" charset="0"/>
              </a:rPr>
              <a:t>int</a:t>
            </a:r>
            <a:r>
              <a:rPr lang="es-DO" sz="1400" dirty="0">
                <a:solidFill>
                  <a:schemeClr val="accent1">
                    <a:lumMod val="60000"/>
                    <a:lumOff val="40000"/>
                  </a:schemeClr>
                </a:solidFill>
                <a:latin typeface="Arial" pitchFamily="34" charset="0"/>
                <a:ea typeface="+mj-ea"/>
                <a:cs typeface="Arial" pitchFamily="34" charset="0"/>
              </a:rPr>
              <a:t>  x) {</a:t>
            </a:r>
          </a:p>
          <a:p>
            <a:pPr algn="just" eaLnBrk="1">
              <a:buClrTx/>
              <a:buFontTx/>
              <a:buNone/>
            </a:pP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aa</a:t>
            </a:r>
            <a:r>
              <a:rPr lang="es-DO" sz="1400" dirty="0">
                <a:solidFill>
                  <a:schemeClr val="accent1">
                    <a:lumMod val="60000"/>
                    <a:lumOff val="40000"/>
                  </a:schemeClr>
                </a:solidFill>
                <a:latin typeface="Arial" pitchFamily="34" charset="0"/>
                <a:ea typeface="+mj-ea"/>
                <a:cs typeface="Arial" pitchFamily="34" charset="0"/>
              </a:rPr>
              <a:t> = x;</a:t>
            </a:r>
          </a:p>
          <a:p>
            <a:pPr algn="just" eaLnBrk="1">
              <a:buClrTx/>
              <a:buFontTx/>
              <a:buNone/>
            </a:pPr>
            <a:r>
              <a:rPr lang="es-DO" sz="1400" dirty="0">
                <a:solidFill>
                  <a:schemeClr val="accent1">
                    <a:lumMod val="60000"/>
                    <a:lumOff val="40000"/>
                  </a:schemeClr>
                </a:solidFill>
                <a:latin typeface="Arial" pitchFamily="34" charset="0"/>
                <a:ea typeface="+mj-ea"/>
                <a:cs typeface="Arial" pitchFamily="34" charset="0"/>
              </a:rPr>
              <a:t>	}</a:t>
            </a:r>
          </a:p>
          <a:p>
            <a:pPr algn="just" eaLnBrk="1">
              <a:buClrTx/>
              <a:buFontTx/>
              <a:buNone/>
            </a:pPr>
            <a:endParaRPr lang="es-DO" sz="1400" dirty="0">
              <a:solidFill>
                <a:schemeClr val="accent1">
                  <a:lumMod val="60000"/>
                  <a:lumOff val="40000"/>
                </a:schemeClr>
              </a:solidFill>
              <a:latin typeface="Arial" pitchFamily="34" charset="0"/>
              <a:ea typeface="+mj-ea"/>
              <a:cs typeface="Arial" pitchFamily="34" charset="0"/>
            </a:endParaRPr>
          </a:p>
          <a:p>
            <a:pPr algn="just" eaLnBrk="1">
              <a:buClrTx/>
              <a:buFontTx/>
              <a:buNone/>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a:t>
            </a:r>
            <a:r>
              <a:rPr lang="es-DO" sz="1400" dirty="0" err="1">
                <a:solidFill>
                  <a:schemeClr val="accent1">
                    <a:lumMod val="60000"/>
                    <a:lumOff val="40000"/>
                  </a:schemeClr>
                </a:solidFill>
                <a:latin typeface="Arial" pitchFamily="34" charset="0"/>
                <a:ea typeface="+mj-ea"/>
                <a:cs typeface="Arial" pitchFamily="34" charset="0"/>
              </a:rPr>
              <a:t>int</a:t>
            </a:r>
            <a:r>
              <a:rPr lang="es-DO" sz="1400" dirty="0">
                <a:solidFill>
                  <a:schemeClr val="accent1">
                    <a:lumMod val="60000"/>
                    <a:lumOff val="40000"/>
                  </a:schemeClr>
                </a:solidFill>
                <a:latin typeface="Arial" pitchFamily="34" charset="0"/>
                <a:ea typeface="+mj-ea"/>
                <a:cs typeface="Arial" pitchFamily="34" charset="0"/>
              </a:rPr>
              <a:t> x, </a:t>
            </a:r>
            <a:r>
              <a:rPr lang="es-DO" sz="1400" dirty="0" err="1">
                <a:solidFill>
                  <a:schemeClr val="accent1">
                    <a:lumMod val="60000"/>
                    <a:lumOff val="40000"/>
                  </a:schemeClr>
                </a:solidFill>
                <a:latin typeface="Arial" pitchFamily="34" charset="0"/>
                <a:ea typeface="+mj-ea"/>
                <a:cs typeface="Arial" pitchFamily="34" charset="0"/>
              </a:rPr>
              <a:t>int</a:t>
            </a:r>
            <a:r>
              <a:rPr lang="es-DO" sz="1400" dirty="0">
                <a:solidFill>
                  <a:schemeClr val="accent1">
                    <a:lumMod val="60000"/>
                    <a:lumOff val="40000"/>
                  </a:schemeClr>
                </a:solidFill>
                <a:latin typeface="Arial" pitchFamily="34" charset="0"/>
                <a:ea typeface="+mj-ea"/>
                <a:cs typeface="Arial" pitchFamily="34" charset="0"/>
              </a:rPr>
              <a:t> y){</a:t>
            </a:r>
          </a:p>
          <a:p>
            <a:pPr algn="just" eaLnBrk="1">
              <a:buClrTx/>
              <a:buFontTx/>
              <a:buNone/>
            </a:pP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aa</a:t>
            </a:r>
            <a:r>
              <a:rPr lang="es-DO" sz="1400" dirty="0">
                <a:solidFill>
                  <a:schemeClr val="accent1">
                    <a:lumMod val="60000"/>
                    <a:lumOff val="40000"/>
                  </a:schemeClr>
                </a:solidFill>
                <a:latin typeface="Arial" pitchFamily="34" charset="0"/>
                <a:ea typeface="+mj-ea"/>
                <a:cs typeface="Arial" pitchFamily="34" charset="0"/>
              </a:rPr>
              <a:t> = x;</a:t>
            </a:r>
          </a:p>
          <a:p>
            <a:pPr algn="just" eaLnBrk="1">
              <a:buClrTx/>
              <a:buFontTx/>
              <a:buNone/>
            </a:pP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bb</a:t>
            </a:r>
            <a:r>
              <a:rPr lang="es-DO" sz="1400" dirty="0">
                <a:solidFill>
                  <a:schemeClr val="accent1">
                    <a:lumMod val="60000"/>
                    <a:lumOff val="40000"/>
                  </a:schemeClr>
                </a:solidFill>
                <a:latin typeface="Arial" pitchFamily="34" charset="0"/>
                <a:ea typeface="+mj-ea"/>
                <a:cs typeface="Arial" pitchFamily="34" charset="0"/>
              </a:rPr>
              <a:t> = y;</a:t>
            </a:r>
          </a:p>
          <a:p>
            <a:pPr algn="just" eaLnBrk="1">
              <a:buClrTx/>
              <a:buFontTx/>
              <a:buNone/>
            </a:pPr>
            <a:r>
              <a:rPr lang="es-DO" sz="1600" dirty="0">
                <a:solidFill>
                  <a:schemeClr val="accent1">
                    <a:lumMod val="60000"/>
                    <a:lumOff val="40000"/>
                  </a:schemeClr>
                </a:solidFill>
                <a:latin typeface="Arial" pitchFamily="34" charset="0"/>
                <a:ea typeface="+mj-ea"/>
                <a:cs typeface="Arial" pitchFamily="34" charset="0"/>
              </a:rPr>
              <a:t>	}</a:t>
            </a:r>
          </a:p>
        </p:txBody>
      </p:sp>
      <p:sp>
        <p:nvSpPr>
          <p:cNvPr id="30" name="Rectangle 7">
            <a:extLst>
              <a:ext uri="{FF2B5EF4-FFF2-40B4-BE49-F238E27FC236}">
                <a16:creationId xmlns:a16="http://schemas.microsoft.com/office/drawing/2014/main" id="{B531325B-6E23-4C0D-8EE2-73F0490464CB}"/>
              </a:ext>
            </a:extLst>
          </p:cNvPr>
          <p:cNvSpPr>
            <a:spLocks noChangeArrowheads="1"/>
          </p:cNvSpPr>
          <p:nvPr/>
        </p:nvSpPr>
        <p:spPr bwMode="auto">
          <a:xfrm>
            <a:off x="5787458" y="2886078"/>
            <a:ext cx="1587" cy="2925762"/>
          </a:xfrm>
          <a:prstGeom prst="rect">
            <a:avLst/>
          </a:prstGeom>
          <a:solidFill>
            <a:srgbClr val="CFE7F5"/>
          </a:solidFill>
          <a:ln w="936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DO"/>
          </a:p>
        </p:txBody>
      </p:sp>
      <p:sp>
        <p:nvSpPr>
          <p:cNvPr id="31" name="Text Box 8">
            <a:extLst>
              <a:ext uri="{FF2B5EF4-FFF2-40B4-BE49-F238E27FC236}">
                <a16:creationId xmlns:a16="http://schemas.microsoft.com/office/drawing/2014/main" id="{80DABF12-6861-4C40-83D3-1D6F16A5ED2B}"/>
              </a:ext>
            </a:extLst>
          </p:cNvPr>
          <p:cNvSpPr txBox="1">
            <a:spLocks noChangeArrowheads="1"/>
          </p:cNvSpPr>
          <p:nvPr/>
        </p:nvSpPr>
        <p:spPr bwMode="auto">
          <a:xfrm>
            <a:off x="7833306" y="3160715"/>
            <a:ext cx="4022725" cy="2543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DO" sz="1400" b="1" dirty="0">
                <a:solidFill>
                  <a:schemeClr val="accent1">
                    <a:lumMod val="50000"/>
                  </a:schemeClr>
                </a:solidFill>
                <a:latin typeface="Arial" pitchFamily="34" charset="0"/>
                <a:ea typeface="+mj-ea"/>
                <a:cs typeface="Arial" pitchFamily="34" charset="0"/>
              </a:rPr>
              <a:t>Método:</a:t>
            </a:r>
          </a:p>
          <a:p>
            <a:pPr algn="just" eaLnBrk="1">
              <a:lnSpc>
                <a:spcPct val="93000"/>
              </a:lnSpc>
              <a:buClrTx/>
              <a:buFontTx/>
              <a:buNone/>
            </a:pPr>
            <a:endParaRPr lang="es-DO" sz="1200" b="1" dirty="0">
              <a:solidFill>
                <a:srgbClr val="000000"/>
              </a:solidFill>
              <a:cs typeface="Arial" charset="0"/>
            </a:endParaRPr>
          </a:p>
          <a:p>
            <a:pPr algn="just">
              <a:lnSpc>
                <a:spcPct val="93000"/>
              </a:lnSpc>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String</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datosEmpleado</a:t>
            </a:r>
            <a:r>
              <a:rPr lang="es-DO" sz="1400" dirty="0">
                <a:solidFill>
                  <a:schemeClr val="accent1">
                    <a:lumMod val="60000"/>
                    <a:lumOff val="40000"/>
                  </a:schemeClr>
                </a:solidFill>
                <a:latin typeface="Arial" pitchFamily="34" charset="0"/>
                <a:ea typeface="+mj-ea"/>
                <a:cs typeface="Arial" pitchFamily="34" charset="0"/>
              </a:rPr>
              <a:t>(){</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	//sentencias</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a:t>
            </a:r>
          </a:p>
          <a:p>
            <a:pPr algn="just">
              <a:lnSpc>
                <a:spcPct val="93000"/>
              </a:lnSpc>
            </a:pPr>
            <a:endParaRPr lang="es-DO" sz="1400" dirty="0">
              <a:solidFill>
                <a:schemeClr val="accent1">
                  <a:lumMod val="60000"/>
                  <a:lumOff val="40000"/>
                </a:schemeClr>
              </a:solidFill>
              <a:latin typeface="Arial" pitchFamily="34" charset="0"/>
              <a:ea typeface="+mj-ea"/>
              <a:cs typeface="Arial" pitchFamily="34" charset="0"/>
            </a:endParaRPr>
          </a:p>
          <a:p>
            <a:pPr algn="just">
              <a:lnSpc>
                <a:spcPct val="93000"/>
              </a:lnSpc>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String</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datosEmpleado</a:t>
            </a:r>
            <a:r>
              <a:rPr lang="es-DO" sz="1400" dirty="0">
                <a:solidFill>
                  <a:schemeClr val="accent1">
                    <a:lumMod val="60000"/>
                    <a:lumOff val="40000"/>
                  </a:schemeClr>
                </a:solidFill>
                <a:latin typeface="Arial" pitchFamily="34" charset="0"/>
                <a:ea typeface="+mj-ea"/>
                <a:cs typeface="Arial" pitchFamily="34" charset="0"/>
              </a:rPr>
              <a:t>(Date d) {</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	//sentencias</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	}</a:t>
            </a:r>
          </a:p>
          <a:p>
            <a:pPr algn="just">
              <a:lnSpc>
                <a:spcPct val="93000"/>
              </a:lnSpc>
            </a:pPr>
            <a:endParaRPr lang="es-DO" sz="1400" dirty="0">
              <a:solidFill>
                <a:schemeClr val="accent1">
                  <a:lumMod val="60000"/>
                  <a:lumOff val="40000"/>
                </a:schemeClr>
              </a:solidFill>
              <a:latin typeface="Arial" pitchFamily="34" charset="0"/>
              <a:ea typeface="+mj-ea"/>
              <a:cs typeface="Arial" pitchFamily="34" charset="0"/>
            </a:endParaRPr>
          </a:p>
          <a:p>
            <a:pPr algn="just">
              <a:lnSpc>
                <a:spcPct val="93000"/>
              </a:lnSpc>
            </a:pPr>
            <a:r>
              <a:rPr lang="es-DO" sz="1400" dirty="0" err="1">
                <a:solidFill>
                  <a:schemeClr val="accent1">
                    <a:lumMod val="60000"/>
                    <a:lumOff val="40000"/>
                  </a:schemeClr>
                </a:solidFill>
                <a:latin typeface="Arial" pitchFamily="34" charset="0"/>
                <a:ea typeface="+mj-ea"/>
                <a:cs typeface="Arial" pitchFamily="34" charset="0"/>
              </a:rPr>
              <a:t>public</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String</a:t>
            </a:r>
            <a:r>
              <a:rPr lang="es-DO" sz="1400" dirty="0">
                <a:solidFill>
                  <a:schemeClr val="accent1">
                    <a:lumMod val="60000"/>
                    <a:lumOff val="40000"/>
                  </a:schemeClr>
                </a:solidFill>
                <a:latin typeface="Arial" pitchFamily="34" charset="0"/>
                <a:ea typeface="+mj-ea"/>
                <a:cs typeface="Arial" pitchFamily="34" charset="0"/>
              </a:rPr>
              <a:t> </a:t>
            </a:r>
            <a:r>
              <a:rPr lang="es-DO" sz="1400" dirty="0" err="1">
                <a:solidFill>
                  <a:schemeClr val="accent1">
                    <a:lumMod val="60000"/>
                    <a:lumOff val="40000"/>
                  </a:schemeClr>
                </a:solidFill>
                <a:latin typeface="Arial" pitchFamily="34" charset="0"/>
                <a:ea typeface="+mj-ea"/>
                <a:cs typeface="Arial" pitchFamily="34" charset="0"/>
              </a:rPr>
              <a:t>datosEmpleado</a:t>
            </a:r>
            <a:r>
              <a:rPr lang="es-DO" sz="1400" dirty="0">
                <a:solidFill>
                  <a:schemeClr val="accent1">
                    <a:lumMod val="60000"/>
                    <a:lumOff val="40000"/>
                  </a:schemeClr>
                </a:solidFill>
                <a:latin typeface="Arial" pitchFamily="34" charset="0"/>
                <a:ea typeface="+mj-ea"/>
                <a:cs typeface="Arial" pitchFamily="34" charset="0"/>
              </a:rPr>
              <a:t>(</a:t>
            </a:r>
            <a:r>
              <a:rPr lang="es-DO" sz="1400" dirty="0" err="1">
                <a:solidFill>
                  <a:schemeClr val="accent1">
                    <a:lumMod val="60000"/>
                    <a:lumOff val="40000"/>
                  </a:schemeClr>
                </a:solidFill>
                <a:latin typeface="Arial" pitchFamily="34" charset="0"/>
                <a:ea typeface="+mj-ea"/>
                <a:cs typeface="Arial" pitchFamily="34" charset="0"/>
              </a:rPr>
              <a:t>String</a:t>
            </a:r>
            <a:r>
              <a:rPr lang="es-DO" sz="1400" dirty="0">
                <a:solidFill>
                  <a:schemeClr val="accent1">
                    <a:lumMod val="60000"/>
                    <a:lumOff val="40000"/>
                  </a:schemeClr>
                </a:solidFill>
                <a:latin typeface="Arial" pitchFamily="34" charset="0"/>
                <a:ea typeface="+mj-ea"/>
                <a:cs typeface="Arial" pitchFamily="34" charset="0"/>
              </a:rPr>
              <a:t> s){</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	//sentencias</a:t>
            </a:r>
          </a:p>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	}</a:t>
            </a:r>
          </a:p>
        </p:txBody>
      </p:sp>
    </p:spTree>
    <p:extLst>
      <p:ext uri="{BB962C8B-B14F-4D97-AF65-F5344CB8AC3E}">
        <p14:creationId xmlns:p14="http://schemas.microsoft.com/office/powerpoint/2010/main" val="406058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CONOCIENDO LAS CLASES</a:t>
            </a:r>
            <a:endParaRPr lang="en-US" dirty="0"/>
          </a:p>
        </p:txBody>
      </p:sp>
      <p:sp>
        <p:nvSpPr>
          <p:cNvPr id="8" name="Text Box 4">
            <a:extLst>
              <a:ext uri="{FF2B5EF4-FFF2-40B4-BE49-F238E27FC236}">
                <a16:creationId xmlns:a16="http://schemas.microsoft.com/office/drawing/2014/main" id="{2DB5173F-0BFE-42AF-8514-5CAF734CBFD1}"/>
              </a:ext>
            </a:extLst>
          </p:cNvPr>
          <p:cNvSpPr txBox="1">
            <a:spLocks noChangeArrowheads="1"/>
          </p:cNvSpPr>
          <p:nvPr/>
        </p:nvSpPr>
        <p:spPr bwMode="auto">
          <a:xfrm>
            <a:off x="2759075" y="3442025"/>
            <a:ext cx="66738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ctr" eaLnBrk="1">
              <a:lnSpc>
                <a:spcPct val="93000"/>
              </a:lnSpc>
              <a:buClrTx/>
              <a:buFontTx/>
              <a:buNone/>
            </a:pPr>
            <a:r>
              <a:rPr lang="es-DO" sz="2000" b="1" dirty="0" err="1">
                <a:solidFill>
                  <a:srgbClr val="000000"/>
                </a:solidFill>
                <a:cs typeface="Arial" charset="0"/>
              </a:rPr>
              <a:t>public</a:t>
            </a:r>
            <a:r>
              <a:rPr lang="es-DO" sz="2000" b="1" dirty="0">
                <a:solidFill>
                  <a:srgbClr val="000000"/>
                </a:solidFill>
                <a:cs typeface="Arial" charset="0"/>
              </a:rPr>
              <a:t>  </a:t>
            </a:r>
            <a:r>
              <a:rPr lang="es-DO" sz="2000" b="1" dirty="0" err="1">
                <a:solidFill>
                  <a:srgbClr val="C5000B"/>
                </a:solidFill>
                <a:cs typeface="Arial" charset="0"/>
              </a:rPr>
              <a:t>static</a:t>
            </a:r>
            <a:r>
              <a:rPr lang="es-DO" sz="2000" b="1" dirty="0">
                <a:solidFill>
                  <a:srgbClr val="000000"/>
                </a:solidFill>
                <a:cs typeface="Arial" charset="0"/>
              </a:rPr>
              <a:t> </a:t>
            </a:r>
            <a:r>
              <a:rPr lang="es-DO" sz="2000" b="1" dirty="0" err="1">
                <a:solidFill>
                  <a:srgbClr val="000000"/>
                </a:solidFill>
                <a:cs typeface="Arial" charset="0"/>
              </a:rPr>
              <a:t>void</a:t>
            </a:r>
            <a:r>
              <a:rPr lang="es-DO" sz="2000" b="1" dirty="0">
                <a:solidFill>
                  <a:srgbClr val="000000"/>
                </a:solidFill>
                <a:cs typeface="Arial" charset="0"/>
              </a:rPr>
              <a:t> </a:t>
            </a:r>
            <a:r>
              <a:rPr lang="es-DO" sz="2000" b="1" dirty="0" err="1">
                <a:solidFill>
                  <a:srgbClr val="000000"/>
                </a:solidFill>
                <a:cs typeface="Arial" charset="0"/>
              </a:rPr>
              <a:t>main</a:t>
            </a:r>
            <a:r>
              <a:rPr lang="es-DO" sz="2000" b="1" dirty="0">
                <a:solidFill>
                  <a:srgbClr val="000000"/>
                </a:solidFill>
                <a:cs typeface="Arial" charset="0"/>
              </a:rPr>
              <a:t>(</a:t>
            </a:r>
            <a:r>
              <a:rPr lang="es-DO" sz="2000" b="1" dirty="0" err="1">
                <a:solidFill>
                  <a:srgbClr val="000000"/>
                </a:solidFill>
                <a:cs typeface="Arial" charset="0"/>
              </a:rPr>
              <a:t>String</a:t>
            </a:r>
            <a:r>
              <a:rPr lang="es-DO" sz="2000" b="1" dirty="0">
                <a:solidFill>
                  <a:srgbClr val="000000"/>
                </a:solidFill>
                <a:cs typeface="Arial" charset="0"/>
              </a:rPr>
              <a:t> [] </a:t>
            </a:r>
            <a:r>
              <a:rPr lang="es-DO" sz="2000" b="1" dirty="0" err="1">
                <a:solidFill>
                  <a:srgbClr val="000000"/>
                </a:solidFill>
                <a:cs typeface="Arial" charset="0"/>
              </a:rPr>
              <a:t>args</a:t>
            </a:r>
            <a:r>
              <a:rPr lang="es-DO" sz="2000" b="1" dirty="0">
                <a:solidFill>
                  <a:srgbClr val="000000"/>
                </a:solidFill>
                <a:cs typeface="Arial" charset="0"/>
              </a:rPr>
              <a:t>){}</a:t>
            </a:r>
          </a:p>
        </p:txBody>
      </p:sp>
      <p:sp>
        <p:nvSpPr>
          <p:cNvPr id="9" name="Text Box 5">
            <a:extLst>
              <a:ext uri="{FF2B5EF4-FFF2-40B4-BE49-F238E27FC236}">
                <a16:creationId xmlns:a16="http://schemas.microsoft.com/office/drawing/2014/main" id="{21726119-438A-40EE-80E8-ABCA8861FABE}"/>
              </a:ext>
            </a:extLst>
          </p:cNvPr>
          <p:cNvSpPr txBox="1">
            <a:spLocks noChangeArrowheads="1"/>
          </p:cNvSpPr>
          <p:nvPr/>
        </p:nvSpPr>
        <p:spPr bwMode="auto">
          <a:xfrm>
            <a:off x="1083778" y="2311725"/>
            <a:ext cx="10523503"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dirty="0"/>
              <a:t>Para indicar que un método es estático basta con colocar la palabra “</a:t>
            </a:r>
            <a:r>
              <a:rPr lang="es-DO" dirty="0" err="1"/>
              <a:t>static</a:t>
            </a:r>
            <a:r>
              <a:rPr lang="es-DO" dirty="0"/>
              <a:t>” entre el modificador de acceso y el indicador de retorno.</a:t>
            </a:r>
          </a:p>
        </p:txBody>
      </p:sp>
      <p:pic>
        <p:nvPicPr>
          <p:cNvPr id="10" name="Picture 6">
            <a:extLst>
              <a:ext uri="{FF2B5EF4-FFF2-40B4-BE49-F238E27FC236}">
                <a16:creationId xmlns:a16="http://schemas.microsoft.com/office/drawing/2014/main" id="{0264EF16-5F58-4A6D-B92E-E4100E98E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403" y="4204801"/>
            <a:ext cx="1463675" cy="1249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078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7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7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804998" y="798445"/>
            <a:ext cx="4803636" cy="1311664"/>
          </a:xfrm>
        </p:spPr>
        <p:txBody>
          <a:bodyPr vert="horz" lIns="91440" tIns="45720" rIns="91440" bIns="45720" rtlCol="0" anchor="ctr">
            <a:normAutofit/>
          </a:bodyPr>
          <a:lstStyle/>
          <a:p>
            <a:r>
              <a:rPr lang="en-US" sz="4400">
                <a:solidFill>
                  <a:srgbClr val="000000"/>
                </a:solidFill>
              </a:rPr>
              <a:t>CONOCIENDO LAS CLASES</a:t>
            </a:r>
          </a:p>
        </p:txBody>
      </p:sp>
      <p:sp>
        <p:nvSpPr>
          <p:cNvPr id="7" name="Text Box 3">
            <a:extLst>
              <a:ext uri="{FF2B5EF4-FFF2-40B4-BE49-F238E27FC236}">
                <a16:creationId xmlns:a16="http://schemas.microsoft.com/office/drawing/2014/main" id="{F90DE693-21F5-4ACC-9B7C-103C78137369}"/>
              </a:ext>
            </a:extLst>
          </p:cNvPr>
          <p:cNvSpPr txBox="1">
            <a:spLocks noChangeArrowheads="1"/>
          </p:cNvSpPr>
          <p:nvPr/>
        </p:nvSpPr>
        <p:spPr bwMode="auto">
          <a:xfrm>
            <a:off x="791707" y="2272143"/>
            <a:ext cx="4720093" cy="19480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lnSpc>
                <a:spcPct val="90000"/>
              </a:lnSpc>
              <a:spcAft>
                <a:spcPts val="600"/>
              </a:spcAft>
            </a:pPr>
            <a:r>
              <a:rPr lang="en-US" dirty="0"/>
              <a:t>Las </a:t>
            </a:r>
            <a:r>
              <a:rPr lang="en-US" dirty="0" err="1"/>
              <a:t>clases</a:t>
            </a:r>
            <a:r>
              <a:rPr lang="en-US" dirty="0"/>
              <a:t> </a:t>
            </a:r>
            <a:r>
              <a:rPr lang="en-US" dirty="0" err="1"/>
              <a:t>internas</a:t>
            </a:r>
            <a:r>
              <a:rPr lang="en-US" dirty="0"/>
              <a:t> y </a:t>
            </a:r>
            <a:r>
              <a:rPr lang="en-US" dirty="0" err="1"/>
              <a:t>anónimas</a:t>
            </a:r>
            <a:r>
              <a:rPr lang="en-US" dirty="0"/>
              <a:t> son </a:t>
            </a:r>
            <a:r>
              <a:rPr lang="en-US" dirty="0" err="1"/>
              <a:t>clases</a:t>
            </a:r>
            <a:r>
              <a:rPr lang="en-US" dirty="0"/>
              <a:t> </a:t>
            </a:r>
            <a:r>
              <a:rPr lang="en-US" dirty="0" err="1"/>
              <a:t>definidas</a:t>
            </a:r>
            <a:r>
              <a:rPr lang="en-US" dirty="0"/>
              <a:t> dentro de </a:t>
            </a:r>
            <a:r>
              <a:rPr lang="en-US" dirty="0" err="1"/>
              <a:t>otras</a:t>
            </a:r>
            <a:r>
              <a:rPr lang="en-US" dirty="0"/>
              <a:t> </a:t>
            </a:r>
            <a:r>
              <a:rPr lang="en-US" dirty="0" err="1"/>
              <a:t>clases</a:t>
            </a:r>
            <a:r>
              <a:rPr lang="en-US" dirty="0"/>
              <a:t> y </a:t>
            </a:r>
            <a:r>
              <a:rPr lang="en-US" dirty="0" err="1"/>
              <a:t>tienen</a:t>
            </a:r>
            <a:r>
              <a:rPr lang="en-US" dirty="0"/>
              <a:t> un fin </a:t>
            </a:r>
            <a:r>
              <a:rPr lang="en-US" dirty="0" err="1"/>
              <a:t>en</a:t>
            </a:r>
            <a:r>
              <a:rPr lang="en-US" dirty="0"/>
              <a:t> </a:t>
            </a:r>
            <a:r>
              <a:rPr lang="en-US" dirty="0" err="1"/>
              <a:t>específico</a:t>
            </a:r>
            <a:r>
              <a:rPr lang="en-US" dirty="0"/>
              <a:t>.  Las </a:t>
            </a:r>
            <a:r>
              <a:rPr lang="en-US" dirty="0" err="1"/>
              <a:t>clases</a:t>
            </a:r>
            <a:r>
              <a:rPr lang="en-US" dirty="0"/>
              <a:t> </a:t>
            </a:r>
            <a:r>
              <a:rPr lang="en-US" dirty="0" err="1"/>
              <a:t>internas</a:t>
            </a:r>
            <a:r>
              <a:rPr lang="en-US" dirty="0"/>
              <a:t> </a:t>
            </a:r>
            <a:r>
              <a:rPr lang="en-US" dirty="0" err="1"/>
              <a:t>podemos</a:t>
            </a:r>
            <a:r>
              <a:rPr lang="en-US" dirty="0"/>
              <a:t> </a:t>
            </a:r>
            <a:r>
              <a:rPr lang="en-US" dirty="0" err="1"/>
              <a:t>verla</a:t>
            </a:r>
            <a:r>
              <a:rPr lang="en-US" dirty="0"/>
              <a:t> </a:t>
            </a:r>
            <a:r>
              <a:rPr lang="en-US" dirty="0" err="1"/>
              <a:t>desde</a:t>
            </a:r>
            <a:r>
              <a:rPr lang="en-US" dirty="0"/>
              <a:t> 2 </a:t>
            </a:r>
            <a:r>
              <a:rPr lang="en-US" dirty="0" err="1"/>
              <a:t>ángulos</a:t>
            </a:r>
            <a:r>
              <a:rPr lang="en-US" dirty="0"/>
              <a:t>:</a:t>
            </a:r>
          </a:p>
        </p:txBody>
      </p:sp>
      <p:sp>
        <p:nvSpPr>
          <p:cNvPr id="1039"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Earthquake vibrations suggest Earth's inner core is solid but squishy">
            <a:extLst>
              <a:ext uri="{FF2B5EF4-FFF2-40B4-BE49-F238E27FC236}">
                <a16:creationId xmlns:a16="http://schemas.microsoft.com/office/drawing/2014/main" id="{4AE21A0A-CAEB-49B9-A496-0328C681B3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16" r="27079" b="1"/>
          <a:stretch/>
        </p:blipFill>
        <p:spPr bwMode="auto">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
        <p:nvSpPr>
          <p:cNvPr id="11" name="Text Box 4">
            <a:extLst>
              <a:ext uri="{FF2B5EF4-FFF2-40B4-BE49-F238E27FC236}">
                <a16:creationId xmlns:a16="http://schemas.microsoft.com/office/drawing/2014/main" id="{BDF61A5B-C73A-4D42-8E45-33690192171B}"/>
              </a:ext>
            </a:extLst>
          </p:cNvPr>
          <p:cNvSpPr txBox="1">
            <a:spLocks noChangeArrowheads="1"/>
          </p:cNvSpPr>
          <p:nvPr/>
        </p:nvSpPr>
        <p:spPr bwMode="auto">
          <a:xfrm>
            <a:off x="791707" y="4220218"/>
            <a:ext cx="4706803" cy="1311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eaLnBrk="1">
              <a:lnSpc>
                <a:spcPct val="93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spcAft>
                <a:spcPts val="600"/>
              </a:spcAft>
            </a:pPr>
            <a:r>
              <a:rPr lang="es-DO" b="1" dirty="0">
                <a:solidFill>
                  <a:schemeClr val="accent1">
                    <a:lumMod val="50000"/>
                  </a:schemeClr>
                </a:solidFill>
              </a:rPr>
              <a:t>Clases internas en una clase: </a:t>
            </a:r>
            <a:r>
              <a:rPr lang="es-DO" dirty="0"/>
              <a:t>En Java, se pueden definir clases dentro de otras. Una clase que no esta anidada es llamada “top-</a:t>
            </a:r>
            <a:r>
              <a:rPr lang="es-DO" dirty="0" err="1"/>
              <a:t>level</a:t>
            </a:r>
            <a:r>
              <a:rPr lang="es-DO" dirty="0"/>
              <a:t> </a:t>
            </a:r>
            <a:r>
              <a:rPr lang="es-DO" dirty="0" err="1"/>
              <a:t>class</a:t>
            </a:r>
            <a:r>
              <a:rPr lang="es-DO" dirty="0"/>
              <a:t>” y una clase que define una clase anidada es llamada “</a:t>
            </a:r>
            <a:r>
              <a:rPr lang="es-DO" dirty="0" err="1"/>
              <a:t>outer</a:t>
            </a:r>
            <a:r>
              <a:rPr lang="es-DO" dirty="0"/>
              <a:t> </a:t>
            </a:r>
            <a:r>
              <a:rPr lang="es-DO" dirty="0" err="1"/>
              <a:t>class</a:t>
            </a:r>
            <a:r>
              <a:rPr lang="es-DO" dirty="0"/>
              <a:t>”.</a:t>
            </a:r>
          </a:p>
        </p:txBody>
      </p:sp>
    </p:spTree>
    <p:extLst>
      <p:ext uri="{BB962C8B-B14F-4D97-AF65-F5344CB8AC3E}">
        <p14:creationId xmlns:p14="http://schemas.microsoft.com/office/powerpoint/2010/main" val="454647820"/>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708F5BD837BC4A89E2529A879F0C73" ma:contentTypeVersion="2" ma:contentTypeDescription="Create a new document." ma:contentTypeScope="" ma:versionID="f63a7b406946430f0a66dd2c2e7e326b">
  <xsd:schema xmlns:xsd="http://www.w3.org/2001/XMLSchema" xmlns:xs="http://www.w3.org/2001/XMLSchema" xmlns:p="http://schemas.microsoft.com/office/2006/metadata/properties" xmlns:ns2="9bde43a9-8c66-48cb-8f64-af0f11e05ed0" targetNamespace="http://schemas.microsoft.com/office/2006/metadata/properties" ma:root="true" ma:fieldsID="c2a0431caea1d2e64200c8e04bf6f504" ns2:_="">
    <xsd:import namespace="9bde43a9-8c66-48cb-8f64-af0f11e05ed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de43a9-8c66-48cb-8f64-af0f11e05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2.xml><?xml version="1.0" encoding="utf-8"?>
<ds:datastoreItem xmlns:ds="http://schemas.openxmlformats.org/officeDocument/2006/customXml" ds:itemID="{46BFFC05-B2F6-4CED-BE65-F75B1EB7AD7B}">
  <ds:schemaRef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94FCD88-9A7E-462A-9E0A-5BE83BAB95F4}"/>
</file>

<file path=docProps/app.xml><?xml version="1.0" encoding="utf-8"?>
<Properties xmlns="http://schemas.openxmlformats.org/officeDocument/2006/extended-properties" xmlns:vt="http://schemas.openxmlformats.org/officeDocument/2006/docPropsVTypes">
  <TotalTime>1</TotalTime>
  <Words>847</Words>
  <Application>Microsoft Office PowerPoint</Application>
  <PresentationFormat>Widescreen</PresentationFormat>
  <Paragraphs>81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Graphik</vt:lpstr>
      <vt:lpstr>GT Sectra Fine</vt:lpstr>
      <vt:lpstr>GT Sectra Fine Bk</vt:lpstr>
      <vt:lpstr>System Font</vt:lpstr>
      <vt:lpstr>Office Theme</vt:lpstr>
      <vt:lpstr>Java</vt:lpstr>
      <vt:lpstr>Objetos, métodos, variables y constructores</vt:lpstr>
      <vt:lpstr>CONOCIENDO LAS CLASES</vt:lpstr>
      <vt:lpstr>CONOCIENDO LAS CLASES</vt:lpstr>
      <vt:lpstr>CONOCIENDO LAS CLASES</vt:lpstr>
      <vt:lpstr>CONOCIENDO LAS CLASES</vt:lpstr>
      <vt:lpstr>CONOCIENDO LAS CLASES</vt:lpstr>
      <vt:lpstr>CONOCIENDO LAS CLASES</vt:lpstr>
      <vt:lpstr>CONOCIENDO LAS CLASES</vt:lpstr>
      <vt:lpstr>CONOCIENDO LAS CLASES</vt:lpstr>
      <vt:lpstr>CONOCIENDO LAS CLASES</vt:lpstr>
      <vt:lpstr>¿Preguntas?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Prieto Villar, José M.</dc:creator>
  <cp:lastModifiedBy>Prieto Villar, José M.</cp:lastModifiedBy>
  <cp:revision>1</cp:revision>
  <dcterms:created xsi:type="dcterms:W3CDTF">2021-03-16T22:40:07Z</dcterms:created>
  <dcterms:modified xsi:type="dcterms:W3CDTF">2021-03-16T22:41:27Z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0x01010026708F5BD837BC4A89E2529A879F0C73</vt:lpwstr>
  </property>
</Properties>
</file>